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81" r:id="rId6"/>
  </p:sldMasterIdLst>
  <p:notesMasterIdLst>
    <p:notesMasterId r:id="rId71"/>
  </p:notesMasterIdLst>
  <p:handoutMasterIdLst>
    <p:handoutMasterId r:id="rId72"/>
  </p:handoutMasterIdLst>
  <p:sldIdLst>
    <p:sldId id="265" r:id="rId7"/>
    <p:sldId id="306" r:id="rId8"/>
    <p:sldId id="301" r:id="rId9"/>
    <p:sldId id="307" r:id="rId10"/>
    <p:sldId id="323" r:id="rId11"/>
    <p:sldId id="371" r:id="rId12"/>
    <p:sldId id="397" r:id="rId13"/>
    <p:sldId id="334" r:id="rId14"/>
    <p:sldId id="335" r:id="rId15"/>
    <p:sldId id="336" r:id="rId16"/>
    <p:sldId id="337" r:id="rId17"/>
    <p:sldId id="338" r:id="rId18"/>
    <p:sldId id="339" r:id="rId19"/>
    <p:sldId id="398" r:id="rId20"/>
    <p:sldId id="315" r:id="rId21"/>
    <p:sldId id="342" r:id="rId22"/>
    <p:sldId id="343" r:id="rId23"/>
    <p:sldId id="309" r:id="rId24"/>
    <p:sldId id="310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80" r:id="rId33"/>
    <p:sldId id="381" r:id="rId34"/>
    <p:sldId id="379" r:id="rId35"/>
    <p:sldId id="382" r:id="rId36"/>
    <p:sldId id="359" r:id="rId37"/>
    <p:sldId id="360" r:id="rId38"/>
    <p:sldId id="356" r:id="rId39"/>
    <p:sldId id="383" r:id="rId40"/>
    <p:sldId id="361" r:id="rId41"/>
    <p:sldId id="364" r:id="rId42"/>
    <p:sldId id="377" r:id="rId43"/>
    <p:sldId id="385" r:id="rId44"/>
    <p:sldId id="388" r:id="rId45"/>
    <p:sldId id="396" r:id="rId46"/>
    <p:sldId id="389" r:id="rId47"/>
    <p:sldId id="399" r:id="rId48"/>
    <p:sldId id="391" r:id="rId49"/>
    <p:sldId id="392" r:id="rId50"/>
    <p:sldId id="393" r:id="rId51"/>
    <p:sldId id="394" r:id="rId52"/>
    <p:sldId id="400" r:id="rId53"/>
    <p:sldId id="403" r:id="rId54"/>
    <p:sldId id="404" r:id="rId55"/>
    <p:sldId id="405" r:id="rId56"/>
    <p:sldId id="312" r:id="rId57"/>
    <p:sldId id="369" r:id="rId58"/>
    <p:sldId id="401" r:id="rId59"/>
    <p:sldId id="372" r:id="rId60"/>
    <p:sldId id="333" r:id="rId61"/>
    <p:sldId id="373" r:id="rId62"/>
    <p:sldId id="374" r:id="rId63"/>
    <p:sldId id="375" r:id="rId64"/>
    <p:sldId id="365" r:id="rId65"/>
    <p:sldId id="384" r:id="rId66"/>
    <p:sldId id="386" r:id="rId67"/>
    <p:sldId id="387" r:id="rId68"/>
    <p:sldId id="322" r:id="rId69"/>
    <p:sldId id="37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DB3"/>
    <a:srgbClr val="F3DA00"/>
    <a:srgbClr val="073066"/>
    <a:srgbClr val="041F23"/>
    <a:srgbClr val="041F41"/>
    <a:srgbClr val="85889A"/>
    <a:srgbClr val="DFDEE0"/>
    <a:srgbClr val="575A68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EC4A2-D489-651B-AC94-E3CD0EFE9D65}" v="9" dt="2021-12-25T17:24:17.014"/>
    <p1510:client id="{A28CCB90-3052-ECED-A289-36AA789438A1}" v="7" dt="2021-12-25T17:17:11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27"/>
    <p:restoredTop sz="94679"/>
  </p:normalViewPr>
  <p:slideViewPr>
    <p:cSldViewPr snapToGrid="0">
      <p:cViewPr varScale="1">
        <p:scale>
          <a:sx n="158" d="100"/>
          <a:sy n="158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p Yadav" userId="S::a0y01xd@homeoffice.wal-mart.com::983854fc-c130-4547-ab9e-57281561f8d2" providerId="AD" clId="Web-{8FFEC4A2-D489-651B-AC94-E3CD0EFE9D65}"/>
    <pc:docChg chg="modSld">
      <pc:chgData name="Anup Yadav" userId="S::a0y01xd@homeoffice.wal-mart.com::983854fc-c130-4547-ab9e-57281561f8d2" providerId="AD" clId="Web-{8FFEC4A2-D489-651B-AC94-E3CD0EFE9D65}" dt="2021-12-25T17:24:17.014" v="4"/>
      <pc:docMkLst>
        <pc:docMk/>
      </pc:docMkLst>
      <pc:sldChg chg="delSp modSp">
        <pc:chgData name="Anup Yadav" userId="S::a0y01xd@homeoffice.wal-mart.com::983854fc-c130-4547-ab9e-57281561f8d2" providerId="AD" clId="Web-{8FFEC4A2-D489-651B-AC94-E3CD0EFE9D65}" dt="2021-12-25T17:24:17.014" v="4"/>
        <pc:sldMkLst>
          <pc:docMk/>
          <pc:sldMk cId="2333819879" sldId="307"/>
        </pc:sldMkLst>
        <pc:spChg chg="del mod">
          <ac:chgData name="Anup Yadav" userId="S::a0y01xd@homeoffice.wal-mart.com::983854fc-c130-4547-ab9e-57281561f8d2" providerId="AD" clId="Web-{8FFEC4A2-D489-651B-AC94-E3CD0EFE9D65}" dt="2021-12-25T17:24:17.014" v="4"/>
          <ac:spMkLst>
            <pc:docMk/>
            <pc:sldMk cId="2333819879" sldId="307"/>
            <ac:spMk id="2" creationId="{4684BA61-B1F5-45F3-B5A4-20D957B2D540}"/>
          </ac:spMkLst>
        </pc:spChg>
        <pc:spChg chg="del mod">
          <ac:chgData name="Anup Yadav" userId="S::a0y01xd@homeoffice.wal-mart.com::983854fc-c130-4547-ab9e-57281561f8d2" providerId="AD" clId="Web-{8FFEC4A2-D489-651B-AC94-E3CD0EFE9D65}" dt="2021-12-25T17:24:08.904" v="1"/>
          <ac:spMkLst>
            <pc:docMk/>
            <pc:sldMk cId="2333819879" sldId="307"/>
            <ac:spMk id="3" creationId="{DB1E3355-8081-436F-AF75-E2180DF71B6C}"/>
          </ac:spMkLst>
        </pc:spChg>
      </pc:sldChg>
    </pc:docChg>
  </pc:docChgLst>
  <pc:docChgLst>
    <pc:chgData name="Anup Yadav" userId="S::a0y01xd@homeoffice.wal-mart.com::983854fc-c130-4547-ab9e-57281561f8d2" providerId="AD" clId="Web-{A28CCB90-3052-ECED-A289-36AA789438A1}"/>
    <pc:docChg chg="modSld">
      <pc:chgData name="Anup Yadav" userId="S::a0y01xd@homeoffice.wal-mart.com::983854fc-c130-4547-ab9e-57281561f8d2" providerId="AD" clId="Web-{A28CCB90-3052-ECED-A289-36AA789438A1}" dt="2021-12-25T17:17:11.762" v="6"/>
      <pc:docMkLst>
        <pc:docMk/>
      </pc:docMkLst>
      <pc:sldChg chg="addSp">
        <pc:chgData name="Anup Yadav" userId="S::a0y01xd@homeoffice.wal-mart.com::983854fc-c130-4547-ab9e-57281561f8d2" providerId="AD" clId="Web-{A28CCB90-3052-ECED-A289-36AA789438A1}" dt="2021-12-25T17:16:55.403" v="1"/>
        <pc:sldMkLst>
          <pc:docMk/>
          <pc:sldMk cId="2333819879" sldId="307"/>
        </pc:sldMkLst>
        <pc:spChg chg="add">
          <ac:chgData name="Anup Yadav" userId="S::a0y01xd@homeoffice.wal-mart.com::983854fc-c130-4547-ab9e-57281561f8d2" providerId="AD" clId="Web-{A28CCB90-3052-ECED-A289-36AA789438A1}" dt="2021-12-25T17:16:55.231" v="0"/>
          <ac:spMkLst>
            <pc:docMk/>
            <pc:sldMk cId="2333819879" sldId="307"/>
            <ac:spMk id="2" creationId="{4684BA61-B1F5-45F3-B5A4-20D957B2D540}"/>
          </ac:spMkLst>
        </pc:spChg>
        <pc:spChg chg="add">
          <ac:chgData name="Anup Yadav" userId="S::a0y01xd@homeoffice.wal-mart.com::983854fc-c130-4547-ab9e-57281561f8d2" providerId="AD" clId="Web-{A28CCB90-3052-ECED-A289-36AA789438A1}" dt="2021-12-25T17:16:55.403" v="1"/>
          <ac:spMkLst>
            <pc:docMk/>
            <pc:sldMk cId="2333819879" sldId="307"/>
            <ac:spMk id="3" creationId="{DB1E3355-8081-436F-AF75-E2180DF71B6C}"/>
          </ac:spMkLst>
        </pc:spChg>
      </pc:sldChg>
      <pc:sldChg chg="addSp">
        <pc:chgData name="Anup Yadav" userId="S::a0y01xd@homeoffice.wal-mart.com::983854fc-c130-4547-ab9e-57281561f8d2" providerId="AD" clId="Web-{A28CCB90-3052-ECED-A289-36AA789438A1}" dt="2021-12-25T17:17:11.762" v="6"/>
        <pc:sldMkLst>
          <pc:docMk/>
          <pc:sldMk cId="136863863" sldId="308"/>
        </pc:sldMkLst>
        <pc:spChg chg="add">
          <ac:chgData name="Anup Yadav" userId="S::a0y01xd@homeoffice.wal-mart.com::983854fc-c130-4547-ab9e-57281561f8d2" providerId="AD" clId="Web-{A28CCB90-3052-ECED-A289-36AA789438A1}" dt="2021-12-25T17:17:04.403" v="2"/>
          <ac:spMkLst>
            <pc:docMk/>
            <pc:sldMk cId="136863863" sldId="308"/>
            <ac:spMk id="2" creationId="{42549E09-A0B1-4022-A390-41B7F7FCFE26}"/>
          </ac:spMkLst>
        </pc:spChg>
        <pc:spChg chg="add">
          <ac:chgData name="Anup Yadav" userId="S::a0y01xd@homeoffice.wal-mart.com::983854fc-c130-4547-ab9e-57281561f8d2" providerId="AD" clId="Web-{A28CCB90-3052-ECED-A289-36AA789438A1}" dt="2021-12-25T17:17:05.262" v="3"/>
          <ac:spMkLst>
            <pc:docMk/>
            <pc:sldMk cId="136863863" sldId="308"/>
            <ac:spMk id="3" creationId="{0D41F19C-FA73-4B47-927F-6DBD3CB6F08E}"/>
          </ac:spMkLst>
        </pc:spChg>
        <pc:spChg chg="add">
          <ac:chgData name="Anup Yadav" userId="S::a0y01xd@homeoffice.wal-mart.com::983854fc-c130-4547-ab9e-57281561f8d2" providerId="AD" clId="Web-{A28CCB90-3052-ECED-A289-36AA789438A1}" dt="2021-12-25T17:17:09.418" v="4"/>
          <ac:spMkLst>
            <pc:docMk/>
            <pc:sldMk cId="136863863" sldId="308"/>
            <ac:spMk id="4" creationId="{4421351A-8F24-4EF5-A2C4-F41A21234351}"/>
          </ac:spMkLst>
        </pc:spChg>
        <pc:spChg chg="add">
          <ac:chgData name="Anup Yadav" userId="S::a0y01xd@homeoffice.wal-mart.com::983854fc-c130-4547-ab9e-57281561f8d2" providerId="AD" clId="Web-{A28CCB90-3052-ECED-A289-36AA789438A1}" dt="2021-12-25T17:17:11.684" v="5"/>
          <ac:spMkLst>
            <pc:docMk/>
            <pc:sldMk cId="136863863" sldId="308"/>
            <ac:spMk id="5" creationId="{9F7A97EA-DFBA-4A29-8CAF-B29760192654}"/>
          </ac:spMkLst>
        </pc:spChg>
        <pc:spChg chg="add">
          <ac:chgData name="Anup Yadav" userId="S::a0y01xd@homeoffice.wal-mart.com::983854fc-c130-4547-ab9e-57281561f8d2" providerId="AD" clId="Web-{A28CCB90-3052-ECED-A289-36AA789438A1}" dt="2021-12-25T17:17:11.762" v="6"/>
          <ac:spMkLst>
            <pc:docMk/>
            <pc:sldMk cId="136863863" sldId="308"/>
            <ac:spMk id="6" creationId="{6B585CDB-99AF-4AA7-A2B2-9D6523F0882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r>
              <a:rPr lang="en-US" dirty="0"/>
              <a:t>Composition of the clusters – original feature space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Bogle" panose="020B0503020203060203" pitchFamily="34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 0</c:v>
                </c:pt>
              </c:strCache>
            </c:strRef>
          </c:tx>
          <c:spPr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0000"/>
                  <a:lumOff val="10000"/>
                </a:schemeClr>
              </a:solidFill>
              <a:ln w="317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F0-3345-9666-7597519EA147}"/>
              </c:ext>
            </c:extLst>
          </c:dPt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2605</c:v>
                </c:pt>
                <c:pt idx="1">
                  <c:v>1106</c:v>
                </c:pt>
                <c:pt idx="2">
                  <c:v>0</c:v>
                </c:pt>
                <c:pt idx="3">
                  <c:v>11</c:v>
                </c:pt>
                <c:pt idx="4">
                  <c:v>1853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F0-3345-9666-7597519EA1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Class 1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17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EF0-3345-9666-7597519EA147}"/>
              </c:ext>
            </c:extLst>
          </c:dPt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2286</c:v>
                </c:pt>
                <c:pt idx="1">
                  <c:v>954</c:v>
                </c:pt>
                <c:pt idx="2">
                  <c:v>3</c:v>
                </c:pt>
                <c:pt idx="3">
                  <c:v>20</c:v>
                </c:pt>
                <c:pt idx="4">
                  <c:v>2626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F0-3345-9666-7597519EA1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Class 2</c:v>
                </c:pt>
              </c:strCache>
            </c:strRef>
          </c:tx>
          <c:spPr>
            <a:solidFill>
              <a:srgbClr val="FFFF00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1550</c:v>
                </c:pt>
                <c:pt idx="1">
                  <c:v>949</c:v>
                </c:pt>
                <c:pt idx="2">
                  <c:v>3</c:v>
                </c:pt>
                <c:pt idx="3">
                  <c:v>8</c:v>
                </c:pt>
                <c:pt idx="4">
                  <c:v>2819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F0-3345-9666-7597519EA14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Class 3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890</c:v>
                </c:pt>
                <c:pt idx="1">
                  <c:v>647</c:v>
                </c:pt>
                <c:pt idx="2">
                  <c:v>0</c:v>
                </c:pt>
                <c:pt idx="3">
                  <c:v>8</c:v>
                </c:pt>
                <c:pt idx="4">
                  <c:v>1814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F0-3345-9666-7597519EA14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Class 4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225</c:v>
                </c:pt>
                <c:pt idx="1">
                  <c:v>202</c:v>
                </c:pt>
                <c:pt idx="2">
                  <c:v>0</c:v>
                </c:pt>
                <c:pt idx="3">
                  <c:v>2</c:v>
                </c:pt>
                <c:pt idx="4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F0-3345-9666-7597519EA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41509471"/>
        <c:axId val="1941476527"/>
      </c:barChart>
      <c:catAx>
        <c:axId val="194150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endParaRPr lang="en-US"/>
          </a:p>
        </c:txPr>
        <c:crossAx val="1941476527"/>
        <c:crosses val="autoZero"/>
        <c:auto val="1"/>
        <c:lblAlgn val="ctr"/>
        <c:lblOffset val="100"/>
        <c:noMultiLvlLbl val="0"/>
      </c:catAx>
      <c:valAx>
        <c:axId val="1941476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endParaRPr lang="en-US"/>
          </a:p>
        </c:txPr>
        <c:crossAx val="1941509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Bogle" panose="020B05030202030602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2"/>
          </a:solidFill>
          <a:latin typeface="Bogle" panose="020B0503020203060203" pitchFamily="34" charset="7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r>
              <a:rPr lang="en-US"/>
              <a:t>Composition of the clusters – transformed features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Bogle" panose="020B0503020203060203" pitchFamily="34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 0</c:v>
                </c:pt>
              </c:strCache>
            </c:strRef>
          </c:tx>
          <c:spPr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183</c:v>
                </c:pt>
                <c:pt idx="1">
                  <c:v>2361</c:v>
                </c:pt>
                <c:pt idx="2">
                  <c:v>736</c:v>
                </c:pt>
                <c:pt idx="3">
                  <c:v>1134</c:v>
                </c:pt>
                <c:pt idx="4">
                  <c:v>1161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DE-1F43-A502-6845832A25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Class 1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1588</c:v>
                </c:pt>
                <c:pt idx="1">
                  <c:v>695</c:v>
                </c:pt>
                <c:pt idx="2">
                  <c:v>2177</c:v>
                </c:pt>
                <c:pt idx="3">
                  <c:v>877</c:v>
                </c:pt>
                <c:pt idx="4">
                  <c:v>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DE-1F43-A502-6845832A25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Class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1774</c:v>
                </c:pt>
                <c:pt idx="1">
                  <c:v>754</c:v>
                </c:pt>
                <c:pt idx="2">
                  <c:v>882</c:v>
                </c:pt>
                <c:pt idx="3">
                  <c:v>1299</c:v>
                </c:pt>
                <c:pt idx="4">
                  <c:v>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DE-1F43-A502-6845832A25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Class 3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797</c:v>
                </c:pt>
                <c:pt idx="1">
                  <c:v>509</c:v>
                </c:pt>
                <c:pt idx="2">
                  <c:v>259</c:v>
                </c:pt>
                <c:pt idx="3">
                  <c:v>1296</c:v>
                </c:pt>
                <c:pt idx="4">
                  <c:v>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DE-1F43-A502-6845832A258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Class 4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119</c:v>
                </c:pt>
                <c:pt idx="1">
                  <c:v>144</c:v>
                </c:pt>
                <c:pt idx="2">
                  <c:v>19</c:v>
                </c:pt>
                <c:pt idx="3">
                  <c:v>589</c:v>
                </c:pt>
                <c:pt idx="4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DE-1F43-A502-6845832A2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41439487"/>
        <c:axId val="1941442191"/>
      </c:barChart>
      <c:catAx>
        <c:axId val="194143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endParaRPr lang="en-US"/>
          </a:p>
        </c:txPr>
        <c:crossAx val="1941442191"/>
        <c:crosses val="autoZero"/>
        <c:auto val="1"/>
        <c:lblAlgn val="ctr"/>
        <c:lblOffset val="100"/>
        <c:noMultiLvlLbl val="0"/>
      </c:catAx>
      <c:valAx>
        <c:axId val="19414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Bogle" panose="020B0503020203060203" pitchFamily="34" charset="77"/>
                <a:ea typeface="+mn-ea"/>
                <a:cs typeface="+mn-cs"/>
              </a:defRPr>
            </a:pPr>
            <a:endParaRPr lang="en-US"/>
          </a:p>
        </c:txPr>
        <c:crossAx val="194143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Bogle" panose="020B05030202030602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2"/>
          </a:solidFill>
          <a:latin typeface="Bogle" panose="020B0503020203060203" pitchFamily="34" charset="7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910A86-0B31-A64D-90D2-C2C075A656B2}" type="doc">
      <dgm:prSet loTypeId="urn:microsoft.com/office/officeart/2005/8/layout/lProcess3" loCatId="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3A4CD05-EF75-BE44-B19C-99A8ADF63C2B}">
      <dgm:prSet phldrT="[Text]"/>
      <dgm:spPr/>
      <dgm:t>
        <a:bodyPr/>
        <a:lstStyle/>
        <a:p>
          <a:r>
            <a:rPr lang="en-US" b="1" dirty="0">
              <a:latin typeface="Bogle" panose="020B0503020203060203" pitchFamily="34" charset="77"/>
            </a:rPr>
            <a:t>Product description</a:t>
          </a:r>
          <a:endParaRPr lang="en-GB" b="1" dirty="0">
            <a:latin typeface="Bogle" panose="020B0503020203060203" pitchFamily="34" charset="77"/>
          </a:endParaRPr>
        </a:p>
      </dgm:t>
    </dgm:pt>
    <dgm:pt modelId="{8F52AB13-0152-0646-AC7F-707791F5882C}" type="parTrans" cxnId="{DB878B3B-4B83-6C4A-B7CD-25442DBBD4C7}">
      <dgm:prSet/>
      <dgm:spPr/>
      <dgm:t>
        <a:bodyPr/>
        <a:lstStyle/>
        <a:p>
          <a:endParaRPr lang="en-GB"/>
        </a:p>
      </dgm:t>
    </dgm:pt>
    <dgm:pt modelId="{27814F35-AB6B-0247-8913-F1C65B5EBDDD}" type="sibTrans" cxnId="{DB878B3B-4B83-6C4A-B7CD-25442DBBD4C7}">
      <dgm:prSet/>
      <dgm:spPr/>
      <dgm:t>
        <a:bodyPr/>
        <a:lstStyle/>
        <a:p>
          <a:endParaRPr lang="en-GB"/>
        </a:p>
      </dgm:t>
    </dgm:pt>
    <dgm:pt modelId="{4862848A-734F-174C-900B-383FDA817CE1}">
      <dgm:prSet phldrT="[Text]"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subcategory, category</a:t>
          </a:r>
          <a:endParaRPr lang="en-GB" sz="1400" dirty="0">
            <a:latin typeface="Bogle" panose="020B0503020203060203" pitchFamily="34" charset="77"/>
          </a:endParaRPr>
        </a:p>
      </dgm:t>
    </dgm:pt>
    <dgm:pt modelId="{9006B2F8-B534-E84B-B1F1-0851F3D410E4}" type="parTrans" cxnId="{EFE6F85C-918E-7244-829B-B676547CDF7E}">
      <dgm:prSet/>
      <dgm:spPr/>
      <dgm:t>
        <a:bodyPr/>
        <a:lstStyle/>
        <a:p>
          <a:endParaRPr lang="en-GB"/>
        </a:p>
      </dgm:t>
    </dgm:pt>
    <dgm:pt modelId="{7C338438-71F2-604F-97C6-232143FC524C}" type="sibTrans" cxnId="{EFE6F85C-918E-7244-829B-B676547CDF7E}">
      <dgm:prSet/>
      <dgm:spPr/>
      <dgm:t>
        <a:bodyPr/>
        <a:lstStyle/>
        <a:p>
          <a:endParaRPr lang="en-GB"/>
        </a:p>
      </dgm:t>
    </dgm:pt>
    <dgm:pt modelId="{65EF7814-D8AF-A048-99E0-6DE7D2A2DB4E}">
      <dgm:prSet phldrT="[Text]"/>
      <dgm:spPr/>
      <dgm:t>
        <a:bodyPr/>
        <a:lstStyle/>
        <a:p>
          <a:r>
            <a:rPr lang="en-IN" b="1" dirty="0">
              <a:latin typeface="Bogle" panose="020B0503020203060203" pitchFamily="34" charset="77"/>
            </a:rPr>
            <a:t>Product features</a:t>
          </a:r>
          <a:endParaRPr lang="en-GB" b="1" dirty="0">
            <a:latin typeface="Bogle" panose="020B0503020203060203" pitchFamily="34" charset="77"/>
          </a:endParaRPr>
        </a:p>
      </dgm:t>
    </dgm:pt>
    <dgm:pt modelId="{D60C408F-D648-BB44-8711-E042F1357998}" type="parTrans" cxnId="{23E1DE83-7261-E740-B5E5-463CD10A4D71}">
      <dgm:prSet/>
      <dgm:spPr/>
      <dgm:t>
        <a:bodyPr/>
        <a:lstStyle/>
        <a:p>
          <a:endParaRPr lang="en-GB"/>
        </a:p>
      </dgm:t>
    </dgm:pt>
    <dgm:pt modelId="{5AE92DE7-5BF1-2644-9D98-483F45DE1D75}" type="sibTrans" cxnId="{23E1DE83-7261-E740-B5E5-463CD10A4D71}">
      <dgm:prSet/>
      <dgm:spPr/>
      <dgm:t>
        <a:bodyPr/>
        <a:lstStyle/>
        <a:p>
          <a:endParaRPr lang="en-GB"/>
        </a:p>
      </dgm:t>
    </dgm:pt>
    <dgm:pt modelId="{33C5AE49-D284-E848-AF7E-98D2A76CDBFA}">
      <dgm:prSet phldrT="[Text]"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Item price, percent price difference </a:t>
          </a:r>
          <a:r>
            <a:rPr lang="en-IN" sz="1400" i="1" dirty="0" err="1">
              <a:latin typeface="Bogle" panose="020B0503020203060203" pitchFamily="34" charset="77"/>
            </a:rPr>
            <a:t>w.r.t</a:t>
          </a:r>
          <a:r>
            <a:rPr lang="en-IN" sz="1400" i="1" dirty="0">
              <a:latin typeface="Bogle" panose="020B0503020203060203" pitchFamily="34" charset="77"/>
            </a:rPr>
            <a:t> amazon</a:t>
          </a:r>
          <a:endParaRPr lang="en-GB" sz="1400" dirty="0">
            <a:latin typeface="Bogle" panose="020B0503020203060203" pitchFamily="34" charset="77"/>
          </a:endParaRPr>
        </a:p>
      </dgm:t>
    </dgm:pt>
    <dgm:pt modelId="{687D1496-E4AA-4D42-8012-C5DA77B079E9}" type="parTrans" cxnId="{4D2E08E4-F95F-3E48-BE9E-5E75BC09F65E}">
      <dgm:prSet/>
      <dgm:spPr/>
      <dgm:t>
        <a:bodyPr/>
        <a:lstStyle/>
        <a:p>
          <a:endParaRPr lang="en-GB"/>
        </a:p>
      </dgm:t>
    </dgm:pt>
    <dgm:pt modelId="{66C833B4-4039-5343-B5AD-3000AF7AF139}" type="sibTrans" cxnId="{4D2E08E4-F95F-3E48-BE9E-5E75BC09F65E}">
      <dgm:prSet/>
      <dgm:spPr/>
      <dgm:t>
        <a:bodyPr/>
        <a:lstStyle/>
        <a:p>
          <a:endParaRPr lang="en-GB"/>
        </a:p>
      </dgm:t>
    </dgm:pt>
    <dgm:pt modelId="{6162A2A0-ED85-E44B-95A7-4342EB4274CC}">
      <dgm:prSet phldrT="[Text]"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meet-beat flag, two day eligible flag</a:t>
          </a:r>
          <a:endParaRPr lang="en-GB" sz="1400" dirty="0">
            <a:latin typeface="Bogle" panose="020B0503020203060203" pitchFamily="34" charset="77"/>
          </a:endParaRPr>
        </a:p>
      </dgm:t>
    </dgm:pt>
    <dgm:pt modelId="{0D0DDBDD-80D7-2A4E-8C0D-9C41288AE16D}" type="parTrans" cxnId="{ED479ABD-83AB-A743-9F8E-AE44D864831E}">
      <dgm:prSet/>
      <dgm:spPr/>
      <dgm:t>
        <a:bodyPr/>
        <a:lstStyle/>
        <a:p>
          <a:endParaRPr lang="en-GB"/>
        </a:p>
      </dgm:t>
    </dgm:pt>
    <dgm:pt modelId="{F0E20A48-5BD9-1C4B-A528-23A9F8743001}" type="sibTrans" cxnId="{ED479ABD-83AB-A743-9F8E-AE44D864831E}">
      <dgm:prSet/>
      <dgm:spPr/>
      <dgm:t>
        <a:bodyPr/>
        <a:lstStyle/>
        <a:p>
          <a:endParaRPr lang="en-GB"/>
        </a:p>
      </dgm:t>
    </dgm:pt>
    <dgm:pt modelId="{10B1195E-65EE-E348-80EF-34DFEC916BC2}">
      <dgm:prSet phldrT="[Text]"/>
      <dgm:spPr/>
      <dgm:t>
        <a:bodyPr/>
        <a:lstStyle/>
        <a:p>
          <a:r>
            <a:rPr lang="en-US" b="1" dirty="0">
              <a:latin typeface="Bogle" panose="020B0503020203060203" pitchFamily="34" charset="77"/>
            </a:rPr>
            <a:t>Performance metrics during SEM campaign</a:t>
          </a:r>
          <a:endParaRPr lang="en-GB" b="1" dirty="0">
            <a:latin typeface="Bogle" panose="020B0503020203060203" pitchFamily="34" charset="77"/>
          </a:endParaRPr>
        </a:p>
      </dgm:t>
    </dgm:pt>
    <dgm:pt modelId="{CB534236-C986-A848-BE72-8AEA8524C7DA}" type="parTrans" cxnId="{7F8DBB0F-DF62-7343-B410-389C3B143448}">
      <dgm:prSet/>
      <dgm:spPr/>
      <dgm:t>
        <a:bodyPr/>
        <a:lstStyle/>
        <a:p>
          <a:endParaRPr lang="en-GB"/>
        </a:p>
      </dgm:t>
    </dgm:pt>
    <dgm:pt modelId="{05256876-AA33-A347-8443-D7AD9219A3B5}" type="sibTrans" cxnId="{7F8DBB0F-DF62-7343-B410-389C3B143448}">
      <dgm:prSet/>
      <dgm:spPr/>
      <dgm:t>
        <a:bodyPr/>
        <a:lstStyle/>
        <a:p>
          <a:endParaRPr lang="en-GB"/>
        </a:p>
      </dgm:t>
    </dgm:pt>
    <dgm:pt modelId="{52FA6410-90DE-0240-BCF0-1FFDC6BAF594}">
      <dgm:prSet phldrT="[Text]" custT="1"/>
      <dgm:spPr/>
      <dgm:t>
        <a:bodyPr/>
        <a:lstStyle/>
        <a:p>
          <a:r>
            <a:rPr lang="en-US" sz="1400" i="1" dirty="0">
              <a:latin typeface="Bogle" panose="020B0503020203060203" pitchFamily="34" charset="77"/>
            </a:rPr>
            <a:t>revenue, orders</a:t>
          </a:r>
          <a:endParaRPr lang="en-GB" sz="1400" dirty="0">
            <a:latin typeface="Bogle" panose="020B0503020203060203" pitchFamily="34" charset="77"/>
          </a:endParaRPr>
        </a:p>
      </dgm:t>
    </dgm:pt>
    <dgm:pt modelId="{0C2E3AB1-A149-C440-8A4E-EE32F3F08C4E}" type="parTrans" cxnId="{5E1AD4C2-CFE6-6B47-8399-378A476E2BDE}">
      <dgm:prSet/>
      <dgm:spPr/>
      <dgm:t>
        <a:bodyPr/>
        <a:lstStyle/>
        <a:p>
          <a:endParaRPr lang="en-GB"/>
        </a:p>
      </dgm:t>
    </dgm:pt>
    <dgm:pt modelId="{9B2D5E99-4E1C-064E-862C-BA6D5F47A9D4}" type="sibTrans" cxnId="{5E1AD4C2-CFE6-6B47-8399-378A476E2BDE}">
      <dgm:prSet/>
      <dgm:spPr/>
      <dgm:t>
        <a:bodyPr/>
        <a:lstStyle/>
        <a:p>
          <a:endParaRPr lang="en-GB"/>
        </a:p>
      </dgm:t>
    </dgm:pt>
    <dgm:pt modelId="{D04CC9C8-04B0-D148-8CEA-103CF2713975}">
      <dgm:prSet phldrT="[Text]" custT="1"/>
      <dgm:spPr/>
      <dgm:t>
        <a:bodyPr/>
        <a:lstStyle/>
        <a:p>
          <a:r>
            <a:rPr lang="en-GB" sz="1400" i="1" dirty="0">
              <a:latin typeface="Bogle" panose="020B0503020203060203" pitchFamily="34" charset="77"/>
            </a:rPr>
            <a:t>clicks, RPC</a:t>
          </a:r>
        </a:p>
      </dgm:t>
    </dgm:pt>
    <dgm:pt modelId="{5D9EAAF1-2244-4E45-9F4E-CC3F533163AA}" type="parTrans" cxnId="{44271B9A-708B-E24E-A96F-D497C0A5B98F}">
      <dgm:prSet/>
      <dgm:spPr/>
      <dgm:t>
        <a:bodyPr/>
        <a:lstStyle/>
        <a:p>
          <a:endParaRPr lang="en-GB"/>
        </a:p>
      </dgm:t>
    </dgm:pt>
    <dgm:pt modelId="{3E3651A1-9D98-4249-A043-041A1BFC9BFF}" type="sibTrans" cxnId="{44271B9A-708B-E24E-A96F-D497C0A5B98F}">
      <dgm:prSet/>
      <dgm:spPr/>
      <dgm:t>
        <a:bodyPr/>
        <a:lstStyle/>
        <a:p>
          <a:endParaRPr lang="en-GB"/>
        </a:p>
      </dgm:t>
    </dgm:pt>
    <dgm:pt modelId="{CF2C2BD6-C9DB-4343-ACBC-21B88973FB26}">
      <dgm:prSet/>
      <dgm:spPr/>
      <dgm:t>
        <a:bodyPr/>
        <a:lstStyle/>
        <a:p>
          <a:r>
            <a:rPr lang="en-US" b="1" dirty="0">
              <a:latin typeface="Bogle" panose="020B0503020203060203" pitchFamily="34" charset="77"/>
            </a:rPr>
            <a:t>Past transaction data</a:t>
          </a:r>
        </a:p>
      </dgm:t>
    </dgm:pt>
    <dgm:pt modelId="{B9F0C72E-6FC4-8F4F-8CE8-5C34DFDD41D7}" type="parTrans" cxnId="{4E989CFA-C1B8-8440-A9F8-C8E043571B63}">
      <dgm:prSet/>
      <dgm:spPr/>
      <dgm:t>
        <a:bodyPr/>
        <a:lstStyle/>
        <a:p>
          <a:endParaRPr lang="en-GB"/>
        </a:p>
      </dgm:t>
    </dgm:pt>
    <dgm:pt modelId="{32C40CB2-6255-4349-820E-2D11D70A7E6C}" type="sibTrans" cxnId="{4E989CFA-C1B8-8440-A9F8-C8E043571B63}">
      <dgm:prSet/>
      <dgm:spPr/>
      <dgm:t>
        <a:bodyPr/>
        <a:lstStyle/>
        <a:p>
          <a:endParaRPr lang="en-GB"/>
        </a:p>
      </dgm:t>
    </dgm:pt>
    <dgm:pt modelId="{147BC2F0-D826-5442-B6DD-5EE1E96226A5}">
      <dgm:prSet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GMV</a:t>
          </a:r>
          <a:endParaRPr lang="en-GB" sz="1400" dirty="0">
            <a:latin typeface="Bogle" panose="020B0503020203060203" pitchFamily="34" charset="77"/>
          </a:endParaRPr>
        </a:p>
      </dgm:t>
    </dgm:pt>
    <dgm:pt modelId="{E867EE14-F624-AC40-A2D5-F950371D3AE1}" type="parTrans" cxnId="{F050AB6D-1415-B34D-936A-83D07403E95C}">
      <dgm:prSet/>
      <dgm:spPr/>
      <dgm:t>
        <a:bodyPr/>
        <a:lstStyle/>
        <a:p>
          <a:endParaRPr lang="en-GB"/>
        </a:p>
      </dgm:t>
    </dgm:pt>
    <dgm:pt modelId="{1F8FF66D-B111-7946-AC6B-9DE6C31A6993}" type="sibTrans" cxnId="{F050AB6D-1415-B34D-936A-83D07403E95C}">
      <dgm:prSet/>
      <dgm:spPr/>
      <dgm:t>
        <a:bodyPr/>
        <a:lstStyle/>
        <a:p>
          <a:endParaRPr lang="en-GB"/>
        </a:p>
      </dgm:t>
    </dgm:pt>
    <dgm:pt modelId="{749F4F36-8E8D-BB40-B9FA-B29F94193F70}">
      <dgm:prSet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number of past transactions</a:t>
          </a:r>
          <a:endParaRPr lang="en-US" sz="1400" dirty="0">
            <a:latin typeface="Bogle" panose="020B0503020203060203" pitchFamily="34" charset="77"/>
          </a:endParaRPr>
        </a:p>
      </dgm:t>
    </dgm:pt>
    <dgm:pt modelId="{94735C96-4BEE-5543-ACB6-03CC9DE182C2}" type="parTrans" cxnId="{31C9F57E-7BFE-3648-A67A-02D37E4EC081}">
      <dgm:prSet/>
      <dgm:spPr/>
      <dgm:t>
        <a:bodyPr/>
        <a:lstStyle/>
        <a:p>
          <a:endParaRPr lang="en-GB"/>
        </a:p>
      </dgm:t>
    </dgm:pt>
    <dgm:pt modelId="{99E8DC6D-8E03-9B4A-A680-DC8F9C24ADD4}" type="sibTrans" cxnId="{31C9F57E-7BFE-3648-A67A-02D37E4EC081}">
      <dgm:prSet/>
      <dgm:spPr/>
      <dgm:t>
        <a:bodyPr/>
        <a:lstStyle/>
        <a:p>
          <a:endParaRPr lang="en-GB"/>
        </a:p>
      </dgm:t>
    </dgm:pt>
    <dgm:pt modelId="{385C621A-568F-6944-AC89-A87C88CB694F}">
      <dgm:prSet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total volume</a:t>
          </a:r>
          <a:endParaRPr lang="en-US" sz="1400" dirty="0">
            <a:latin typeface="Bogle" panose="020B0503020203060203" pitchFamily="34" charset="77"/>
          </a:endParaRPr>
        </a:p>
      </dgm:t>
    </dgm:pt>
    <dgm:pt modelId="{7008B886-6A28-4A4D-89C3-756321524388}" type="parTrans" cxnId="{61DC7CA3-1253-B64A-95A8-4EDB6D91D00C}">
      <dgm:prSet/>
      <dgm:spPr/>
      <dgm:t>
        <a:bodyPr/>
        <a:lstStyle/>
        <a:p>
          <a:endParaRPr lang="en-GB"/>
        </a:p>
      </dgm:t>
    </dgm:pt>
    <dgm:pt modelId="{137FF724-B431-3449-AC99-2A1310EF86D4}" type="sibTrans" cxnId="{61DC7CA3-1253-B64A-95A8-4EDB6D91D00C}">
      <dgm:prSet/>
      <dgm:spPr/>
      <dgm:t>
        <a:bodyPr/>
        <a:lstStyle/>
        <a:p>
          <a:endParaRPr lang="en-GB"/>
        </a:p>
      </dgm:t>
    </dgm:pt>
    <dgm:pt modelId="{8988F775-654F-4346-90DA-0B051758EEC5}">
      <dgm:prSet phldrT="[Text]" custT="1"/>
      <dgm:spPr/>
      <dgm:t>
        <a:bodyPr/>
        <a:lstStyle/>
        <a:p>
          <a:r>
            <a:rPr lang="en-GB" sz="1400" i="1" dirty="0">
              <a:latin typeface="Bogle" panose="020B0503020203060203" pitchFamily="34" charset="77"/>
            </a:rPr>
            <a:t>CVR</a:t>
          </a:r>
        </a:p>
      </dgm:t>
    </dgm:pt>
    <dgm:pt modelId="{C1D54B62-8450-1C4A-83E5-9236F1F1D71D}" type="parTrans" cxnId="{ED7618FF-850D-0E4C-A332-46B9FDCC4969}">
      <dgm:prSet/>
      <dgm:spPr/>
      <dgm:t>
        <a:bodyPr/>
        <a:lstStyle/>
        <a:p>
          <a:endParaRPr lang="en-GB"/>
        </a:p>
      </dgm:t>
    </dgm:pt>
    <dgm:pt modelId="{97749E17-54B4-0447-871E-3E526CDE0168}" type="sibTrans" cxnId="{ED7618FF-850D-0E4C-A332-46B9FDCC4969}">
      <dgm:prSet/>
      <dgm:spPr/>
      <dgm:t>
        <a:bodyPr/>
        <a:lstStyle/>
        <a:p>
          <a:endParaRPr lang="en-GB"/>
        </a:p>
      </dgm:t>
    </dgm:pt>
    <dgm:pt modelId="{4532837D-8233-DE44-B0E9-2709D0906E6E}">
      <dgm:prSet phldrT="[Text]"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quality score,</a:t>
          </a:r>
          <a:r>
            <a:rPr lang="en-IN" sz="1400" dirty="0">
              <a:latin typeface="Bogle" panose="020B0503020203060203" pitchFamily="34" charset="77"/>
            </a:rPr>
            <a:t> </a:t>
          </a:r>
          <a:r>
            <a:rPr lang="en-IN" sz="1400" i="1" dirty="0">
              <a:latin typeface="Bogle" panose="020B0503020203060203" pitchFamily="34" charset="77"/>
            </a:rPr>
            <a:t>average customer rating</a:t>
          </a:r>
          <a:endParaRPr lang="en-GB" sz="1400" dirty="0">
            <a:latin typeface="Bogle" panose="020B0503020203060203" pitchFamily="34" charset="77"/>
          </a:endParaRPr>
        </a:p>
      </dgm:t>
    </dgm:pt>
    <dgm:pt modelId="{1E898C2F-A16F-A64A-BB6D-1A8AF3A50B3F}" type="parTrans" cxnId="{A3FF9A6A-F32B-084B-880B-39DA057A5E0B}">
      <dgm:prSet/>
      <dgm:spPr/>
      <dgm:t>
        <a:bodyPr/>
        <a:lstStyle/>
        <a:p>
          <a:endParaRPr lang="en-GB"/>
        </a:p>
      </dgm:t>
    </dgm:pt>
    <dgm:pt modelId="{162529F6-E149-1243-A56C-D3E3A8593A94}" type="sibTrans" cxnId="{A3FF9A6A-F32B-084B-880B-39DA057A5E0B}">
      <dgm:prSet/>
      <dgm:spPr/>
      <dgm:t>
        <a:bodyPr/>
        <a:lstStyle/>
        <a:p>
          <a:endParaRPr lang="en-GB"/>
        </a:p>
      </dgm:t>
    </dgm:pt>
    <dgm:pt modelId="{576DE9AF-11F3-8044-999D-1D8838AB45D5}">
      <dgm:prSet phldrT="[Text]"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department, super department,</a:t>
          </a:r>
        </a:p>
        <a:p>
          <a:r>
            <a:rPr lang="en-IN" sz="1400" i="1" dirty="0">
              <a:latin typeface="Bogle" panose="020B0503020203060203" pitchFamily="34" charset="77"/>
            </a:rPr>
            <a:t>division</a:t>
          </a:r>
          <a:endParaRPr lang="en-GB" sz="1400" dirty="0">
            <a:latin typeface="Bogle" panose="020B0503020203060203" pitchFamily="34" charset="77"/>
          </a:endParaRPr>
        </a:p>
      </dgm:t>
    </dgm:pt>
    <dgm:pt modelId="{A85A3D77-E27E-2B47-8CA0-00EDAEA33BD0}" type="parTrans" cxnId="{7015BB00-6869-2D4F-AA75-C75DD37A09B7}">
      <dgm:prSet/>
      <dgm:spPr/>
      <dgm:t>
        <a:bodyPr/>
        <a:lstStyle/>
        <a:p>
          <a:endParaRPr lang="en-GB"/>
        </a:p>
      </dgm:t>
    </dgm:pt>
    <dgm:pt modelId="{F8A563C1-0655-3547-923F-B859AF3CB557}" type="sibTrans" cxnId="{7015BB00-6869-2D4F-AA75-C75DD37A09B7}">
      <dgm:prSet/>
      <dgm:spPr/>
      <dgm:t>
        <a:bodyPr/>
        <a:lstStyle/>
        <a:p>
          <a:endParaRPr lang="en-GB"/>
        </a:p>
      </dgm:t>
    </dgm:pt>
    <dgm:pt modelId="{4C23C950-0BC9-4542-997F-ED790CB829FB}">
      <dgm:prSet custT="1"/>
      <dgm:spPr/>
      <dgm:t>
        <a:bodyPr/>
        <a:lstStyle/>
        <a:p>
          <a:r>
            <a:rPr lang="en-IN" sz="1400" i="1" dirty="0">
              <a:latin typeface="Bogle" panose="020B0503020203060203" pitchFamily="34" charset="77"/>
            </a:rPr>
            <a:t>catalogue item id, item name</a:t>
          </a:r>
          <a:endParaRPr lang="en-US" sz="1400" dirty="0">
            <a:latin typeface="Bogle" panose="020B0503020203060203" pitchFamily="34" charset="77"/>
          </a:endParaRPr>
        </a:p>
      </dgm:t>
    </dgm:pt>
    <dgm:pt modelId="{DAE55D3A-DFAA-954F-8673-F6826ED9A08B}" type="parTrans" cxnId="{1F395C2A-6D03-374D-98F2-1CC103A3EE4F}">
      <dgm:prSet/>
      <dgm:spPr/>
      <dgm:t>
        <a:bodyPr/>
        <a:lstStyle/>
        <a:p>
          <a:endParaRPr lang="en-GB"/>
        </a:p>
      </dgm:t>
    </dgm:pt>
    <dgm:pt modelId="{4903A99A-CED8-4E40-AA0A-3817C038A605}" type="sibTrans" cxnId="{1F395C2A-6D03-374D-98F2-1CC103A3EE4F}">
      <dgm:prSet/>
      <dgm:spPr/>
      <dgm:t>
        <a:bodyPr/>
        <a:lstStyle/>
        <a:p>
          <a:endParaRPr lang="en-GB"/>
        </a:p>
      </dgm:t>
    </dgm:pt>
    <dgm:pt modelId="{1445F685-DAFA-1E46-8F63-BEAA54B22321}" type="pres">
      <dgm:prSet presAssocID="{AA910A86-0B31-A64D-90D2-C2C075A656B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9804AFF-7206-8742-A86E-0C37F37EB872}" type="pres">
      <dgm:prSet presAssocID="{D3A4CD05-EF75-BE44-B19C-99A8ADF63C2B}" presName="horFlow" presStyleCnt="0"/>
      <dgm:spPr/>
    </dgm:pt>
    <dgm:pt modelId="{3A2C89DD-92D5-9049-9A3A-F29F6CB8283C}" type="pres">
      <dgm:prSet presAssocID="{D3A4CD05-EF75-BE44-B19C-99A8ADF63C2B}" presName="bigChev" presStyleLbl="node1" presStyleIdx="0" presStyleCnt="4"/>
      <dgm:spPr/>
    </dgm:pt>
    <dgm:pt modelId="{002D500D-0376-AE40-8FAF-37B1B4D11FB4}" type="pres">
      <dgm:prSet presAssocID="{DAE55D3A-DFAA-954F-8673-F6826ED9A08B}" presName="parTrans" presStyleCnt="0"/>
      <dgm:spPr/>
    </dgm:pt>
    <dgm:pt modelId="{FBA432EF-56BA-B14A-A748-9FF179E3357D}" type="pres">
      <dgm:prSet presAssocID="{4C23C950-0BC9-4542-997F-ED790CB829FB}" presName="node" presStyleLbl="alignAccFollowNode1" presStyleIdx="0" presStyleCnt="12" custLinFactNeighborX="-3796" custLinFactNeighborY="-1329">
        <dgm:presLayoutVars>
          <dgm:bulletEnabled val="1"/>
        </dgm:presLayoutVars>
      </dgm:prSet>
      <dgm:spPr/>
    </dgm:pt>
    <dgm:pt modelId="{2F6AA9D4-9995-6C44-8BDC-3A06A7B5C201}" type="pres">
      <dgm:prSet presAssocID="{4903A99A-CED8-4E40-AA0A-3817C038A605}" presName="sibTrans" presStyleCnt="0"/>
      <dgm:spPr/>
    </dgm:pt>
    <dgm:pt modelId="{E41C6031-CC23-8147-BD26-CB3C5B22C8EC}" type="pres">
      <dgm:prSet presAssocID="{4862848A-734F-174C-900B-383FDA817CE1}" presName="node" presStyleLbl="alignAccFollowNode1" presStyleIdx="1" presStyleCnt="12">
        <dgm:presLayoutVars>
          <dgm:bulletEnabled val="1"/>
        </dgm:presLayoutVars>
      </dgm:prSet>
      <dgm:spPr/>
    </dgm:pt>
    <dgm:pt modelId="{A342FCFB-F516-1640-B17D-E59E9ED58CED}" type="pres">
      <dgm:prSet presAssocID="{7C338438-71F2-604F-97C6-232143FC524C}" presName="sibTrans" presStyleCnt="0"/>
      <dgm:spPr/>
    </dgm:pt>
    <dgm:pt modelId="{0C0732F4-B752-694D-AEB8-8703433ADF0F}" type="pres">
      <dgm:prSet presAssocID="{576DE9AF-11F3-8044-999D-1D8838AB45D5}" presName="node" presStyleLbl="alignAccFollowNode1" presStyleIdx="2" presStyleCnt="12">
        <dgm:presLayoutVars>
          <dgm:bulletEnabled val="1"/>
        </dgm:presLayoutVars>
      </dgm:prSet>
      <dgm:spPr/>
    </dgm:pt>
    <dgm:pt modelId="{372328B9-826F-7840-98E5-293F9882C098}" type="pres">
      <dgm:prSet presAssocID="{D3A4CD05-EF75-BE44-B19C-99A8ADF63C2B}" presName="vSp" presStyleCnt="0"/>
      <dgm:spPr/>
    </dgm:pt>
    <dgm:pt modelId="{EDCE1FE6-EB8B-D64A-8D42-B60A397FC2D7}" type="pres">
      <dgm:prSet presAssocID="{65EF7814-D8AF-A048-99E0-6DE7D2A2DB4E}" presName="horFlow" presStyleCnt="0"/>
      <dgm:spPr/>
    </dgm:pt>
    <dgm:pt modelId="{44E9C33E-53C0-4E49-90CC-E17306589F0B}" type="pres">
      <dgm:prSet presAssocID="{65EF7814-D8AF-A048-99E0-6DE7D2A2DB4E}" presName="bigChev" presStyleLbl="node1" presStyleIdx="1" presStyleCnt="4"/>
      <dgm:spPr/>
    </dgm:pt>
    <dgm:pt modelId="{2FEC6678-74C9-0D40-90C7-DADAF0ADC055}" type="pres">
      <dgm:prSet presAssocID="{687D1496-E4AA-4D42-8012-C5DA77B079E9}" presName="parTrans" presStyleCnt="0"/>
      <dgm:spPr/>
    </dgm:pt>
    <dgm:pt modelId="{AABD1C1C-4736-AD42-B7CC-D6B7EA9025D8}" type="pres">
      <dgm:prSet presAssocID="{33C5AE49-D284-E848-AF7E-98D2A76CDBFA}" presName="node" presStyleLbl="alignAccFollowNode1" presStyleIdx="3" presStyleCnt="12">
        <dgm:presLayoutVars>
          <dgm:bulletEnabled val="1"/>
        </dgm:presLayoutVars>
      </dgm:prSet>
      <dgm:spPr/>
    </dgm:pt>
    <dgm:pt modelId="{15B586F8-D94F-7048-A5EB-B73018BBA548}" type="pres">
      <dgm:prSet presAssocID="{66C833B4-4039-5343-B5AD-3000AF7AF139}" presName="sibTrans" presStyleCnt="0"/>
      <dgm:spPr/>
    </dgm:pt>
    <dgm:pt modelId="{8F195FD7-B6D1-4449-B79B-E5168EE3F709}" type="pres">
      <dgm:prSet presAssocID="{6162A2A0-ED85-E44B-95A7-4342EB4274CC}" presName="node" presStyleLbl="alignAccFollowNode1" presStyleIdx="4" presStyleCnt="12">
        <dgm:presLayoutVars>
          <dgm:bulletEnabled val="1"/>
        </dgm:presLayoutVars>
      </dgm:prSet>
      <dgm:spPr/>
    </dgm:pt>
    <dgm:pt modelId="{67215693-E330-FA43-B3DF-639B8EF18CE1}" type="pres">
      <dgm:prSet presAssocID="{F0E20A48-5BD9-1C4B-A528-23A9F8743001}" presName="sibTrans" presStyleCnt="0"/>
      <dgm:spPr/>
    </dgm:pt>
    <dgm:pt modelId="{9686A7D8-960E-0440-8450-8159B480FF34}" type="pres">
      <dgm:prSet presAssocID="{4532837D-8233-DE44-B0E9-2709D0906E6E}" presName="node" presStyleLbl="alignAccFollowNode1" presStyleIdx="5" presStyleCnt="12">
        <dgm:presLayoutVars>
          <dgm:bulletEnabled val="1"/>
        </dgm:presLayoutVars>
      </dgm:prSet>
      <dgm:spPr/>
    </dgm:pt>
    <dgm:pt modelId="{ADD06843-E0A7-8A47-B2CB-0D370A798FBC}" type="pres">
      <dgm:prSet presAssocID="{65EF7814-D8AF-A048-99E0-6DE7D2A2DB4E}" presName="vSp" presStyleCnt="0"/>
      <dgm:spPr/>
    </dgm:pt>
    <dgm:pt modelId="{AE5578DA-8ADB-AC42-A8F5-7A4F05BECBCA}" type="pres">
      <dgm:prSet presAssocID="{10B1195E-65EE-E348-80EF-34DFEC916BC2}" presName="horFlow" presStyleCnt="0"/>
      <dgm:spPr/>
    </dgm:pt>
    <dgm:pt modelId="{E809CA47-8744-6744-9AF3-1596D27D3234}" type="pres">
      <dgm:prSet presAssocID="{10B1195E-65EE-E348-80EF-34DFEC916BC2}" presName="bigChev" presStyleLbl="node1" presStyleIdx="2" presStyleCnt="4"/>
      <dgm:spPr/>
    </dgm:pt>
    <dgm:pt modelId="{59939DF4-1872-184A-9B83-EEE1D6BB052D}" type="pres">
      <dgm:prSet presAssocID="{0C2E3AB1-A149-C440-8A4E-EE32F3F08C4E}" presName="parTrans" presStyleCnt="0"/>
      <dgm:spPr/>
    </dgm:pt>
    <dgm:pt modelId="{76B6A46E-A803-C443-87EC-D37DA4CC2AEF}" type="pres">
      <dgm:prSet presAssocID="{52FA6410-90DE-0240-BCF0-1FFDC6BAF594}" presName="node" presStyleLbl="alignAccFollowNode1" presStyleIdx="6" presStyleCnt="12">
        <dgm:presLayoutVars>
          <dgm:bulletEnabled val="1"/>
        </dgm:presLayoutVars>
      </dgm:prSet>
      <dgm:spPr/>
    </dgm:pt>
    <dgm:pt modelId="{61DB11C3-A751-1D4E-82A4-3A3CC6344CEE}" type="pres">
      <dgm:prSet presAssocID="{9B2D5E99-4E1C-064E-862C-BA6D5F47A9D4}" presName="sibTrans" presStyleCnt="0"/>
      <dgm:spPr/>
    </dgm:pt>
    <dgm:pt modelId="{691DE1C5-1E37-1A4A-B03D-39F5511D8D11}" type="pres">
      <dgm:prSet presAssocID="{D04CC9C8-04B0-D148-8CEA-103CF2713975}" presName="node" presStyleLbl="alignAccFollowNode1" presStyleIdx="7" presStyleCnt="12">
        <dgm:presLayoutVars>
          <dgm:bulletEnabled val="1"/>
        </dgm:presLayoutVars>
      </dgm:prSet>
      <dgm:spPr/>
    </dgm:pt>
    <dgm:pt modelId="{72AED628-E008-DC42-8BAD-A196C760BAF3}" type="pres">
      <dgm:prSet presAssocID="{3E3651A1-9D98-4249-A043-041A1BFC9BFF}" presName="sibTrans" presStyleCnt="0"/>
      <dgm:spPr/>
    </dgm:pt>
    <dgm:pt modelId="{7B3B8793-6AC2-2942-A2BD-744AF739D139}" type="pres">
      <dgm:prSet presAssocID="{8988F775-654F-4346-90DA-0B051758EEC5}" presName="node" presStyleLbl="alignAccFollowNode1" presStyleIdx="8" presStyleCnt="12">
        <dgm:presLayoutVars>
          <dgm:bulletEnabled val="1"/>
        </dgm:presLayoutVars>
      </dgm:prSet>
      <dgm:spPr/>
    </dgm:pt>
    <dgm:pt modelId="{216CC9DD-522A-5849-A88C-76DDDE07141F}" type="pres">
      <dgm:prSet presAssocID="{10B1195E-65EE-E348-80EF-34DFEC916BC2}" presName="vSp" presStyleCnt="0"/>
      <dgm:spPr/>
    </dgm:pt>
    <dgm:pt modelId="{4E3B04FF-3072-8443-88A8-849B75AB56BF}" type="pres">
      <dgm:prSet presAssocID="{CF2C2BD6-C9DB-4343-ACBC-21B88973FB26}" presName="horFlow" presStyleCnt="0"/>
      <dgm:spPr/>
    </dgm:pt>
    <dgm:pt modelId="{6688751D-C7B7-0045-A060-9E4AE059AF8C}" type="pres">
      <dgm:prSet presAssocID="{CF2C2BD6-C9DB-4343-ACBC-21B88973FB26}" presName="bigChev" presStyleLbl="node1" presStyleIdx="3" presStyleCnt="4"/>
      <dgm:spPr/>
    </dgm:pt>
    <dgm:pt modelId="{E0A83535-67E8-2442-876B-887F58973CE6}" type="pres">
      <dgm:prSet presAssocID="{94735C96-4BEE-5543-ACB6-03CC9DE182C2}" presName="parTrans" presStyleCnt="0"/>
      <dgm:spPr/>
    </dgm:pt>
    <dgm:pt modelId="{41CFE479-533B-D04F-AFB2-297869696007}" type="pres">
      <dgm:prSet presAssocID="{749F4F36-8E8D-BB40-B9FA-B29F94193F70}" presName="node" presStyleLbl="alignAccFollowNode1" presStyleIdx="9" presStyleCnt="12">
        <dgm:presLayoutVars>
          <dgm:bulletEnabled val="1"/>
        </dgm:presLayoutVars>
      </dgm:prSet>
      <dgm:spPr/>
    </dgm:pt>
    <dgm:pt modelId="{EAF61067-6391-1A45-8374-8B4FE7CA2A6F}" type="pres">
      <dgm:prSet presAssocID="{99E8DC6D-8E03-9B4A-A680-DC8F9C24ADD4}" presName="sibTrans" presStyleCnt="0"/>
      <dgm:spPr/>
    </dgm:pt>
    <dgm:pt modelId="{A76983AB-BC8B-9D44-81BC-3015F2B9F6E5}" type="pres">
      <dgm:prSet presAssocID="{385C621A-568F-6944-AC89-A87C88CB694F}" presName="node" presStyleLbl="alignAccFollowNode1" presStyleIdx="10" presStyleCnt="12">
        <dgm:presLayoutVars>
          <dgm:bulletEnabled val="1"/>
        </dgm:presLayoutVars>
      </dgm:prSet>
      <dgm:spPr/>
    </dgm:pt>
    <dgm:pt modelId="{42F249A5-620C-4148-89A3-A8334CCE81EC}" type="pres">
      <dgm:prSet presAssocID="{137FF724-B431-3449-AC99-2A1310EF86D4}" presName="sibTrans" presStyleCnt="0"/>
      <dgm:spPr/>
    </dgm:pt>
    <dgm:pt modelId="{E3CC7276-1F1D-1B4B-ADC6-DC5CED6E4B23}" type="pres">
      <dgm:prSet presAssocID="{147BC2F0-D826-5442-B6DD-5EE1E96226A5}" presName="node" presStyleLbl="alignAccFollowNode1" presStyleIdx="11" presStyleCnt="12">
        <dgm:presLayoutVars>
          <dgm:bulletEnabled val="1"/>
        </dgm:presLayoutVars>
      </dgm:prSet>
      <dgm:spPr/>
    </dgm:pt>
  </dgm:ptLst>
  <dgm:cxnLst>
    <dgm:cxn modelId="{7015BB00-6869-2D4F-AA75-C75DD37A09B7}" srcId="{D3A4CD05-EF75-BE44-B19C-99A8ADF63C2B}" destId="{576DE9AF-11F3-8044-999D-1D8838AB45D5}" srcOrd="2" destOrd="0" parTransId="{A85A3D77-E27E-2B47-8CA0-00EDAEA33BD0}" sibTransId="{F8A563C1-0655-3547-923F-B859AF3CB557}"/>
    <dgm:cxn modelId="{7F8DBB0F-DF62-7343-B410-389C3B143448}" srcId="{AA910A86-0B31-A64D-90D2-C2C075A656B2}" destId="{10B1195E-65EE-E348-80EF-34DFEC916BC2}" srcOrd="2" destOrd="0" parTransId="{CB534236-C986-A848-BE72-8AEA8524C7DA}" sibTransId="{05256876-AA33-A347-8443-D7AD9219A3B5}"/>
    <dgm:cxn modelId="{64E8B411-143E-A141-A152-4C1F9F408EE6}" type="presOf" srcId="{10B1195E-65EE-E348-80EF-34DFEC916BC2}" destId="{E809CA47-8744-6744-9AF3-1596D27D3234}" srcOrd="0" destOrd="0" presId="urn:microsoft.com/office/officeart/2005/8/layout/lProcess3"/>
    <dgm:cxn modelId="{6F574912-92B8-FF4C-B739-227CDC33EED5}" type="presOf" srcId="{D04CC9C8-04B0-D148-8CEA-103CF2713975}" destId="{691DE1C5-1E37-1A4A-B03D-39F5511D8D11}" srcOrd="0" destOrd="0" presId="urn:microsoft.com/office/officeart/2005/8/layout/lProcess3"/>
    <dgm:cxn modelId="{52D65218-5D95-E04A-9E93-C45C0479C482}" type="presOf" srcId="{33C5AE49-D284-E848-AF7E-98D2A76CDBFA}" destId="{AABD1C1C-4736-AD42-B7CC-D6B7EA9025D8}" srcOrd="0" destOrd="0" presId="urn:microsoft.com/office/officeart/2005/8/layout/lProcess3"/>
    <dgm:cxn modelId="{7A12FB1C-7D88-5C4A-8789-7092856FD40C}" type="presOf" srcId="{CF2C2BD6-C9DB-4343-ACBC-21B88973FB26}" destId="{6688751D-C7B7-0045-A060-9E4AE059AF8C}" srcOrd="0" destOrd="0" presId="urn:microsoft.com/office/officeart/2005/8/layout/lProcess3"/>
    <dgm:cxn modelId="{57A2171E-2E4D-C94B-98D6-A85CF83EC87C}" type="presOf" srcId="{4862848A-734F-174C-900B-383FDA817CE1}" destId="{E41C6031-CC23-8147-BD26-CB3C5B22C8EC}" srcOrd="0" destOrd="0" presId="urn:microsoft.com/office/officeart/2005/8/layout/lProcess3"/>
    <dgm:cxn modelId="{50BD7C23-5670-DC47-8434-406A48759FD2}" type="presOf" srcId="{147BC2F0-D826-5442-B6DD-5EE1E96226A5}" destId="{E3CC7276-1F1D-1B4B-ADC6-DC5CED6E4B23}" srcOrd="0" destOrd="0" presId="urn:microsoft.com/office/officeart/2005/8/layout/lProcess3"/>
    <dgm:cxn modelId="{1F395C2A-6D03-374D-98F2-1CC103A3EE4F}" srcId="{D3A4CD05-EF75-BE44-B19C-99A8ADF63C2B}" destId="{4C23C950-0BC9-4542-997F-ED790CB829FB}" srcOrd="0" destOrd="0" parTransId="{DAE55D3A-DFAA-954F-8673-F6826ED9A08B}" sibTransId="{4903A99A-CED8-4E40-AA0A-3817C038A605}"/>
    <dgm:cxn modelId="{D95D4231-1E11-134E-A752-1EF7E9C624A0}" type="presOf" srcId="{AA910A86-0B31-A64D-90D2-C2C075A656B2}" destId="{1445F685-DAFA-1E46-8F63-BEAA54B22321}" srcOrd="0" destOrd="0" presId="urn:microsoft.com/office/officeart/2005/8/layout/lProcess3"/>
    <dgm:cxn modelId="{DB878B3B-4B83-6C4A-B7CD-25442DBBD4C7}" srcId="{AA910A86-0B31-A64D-90D2-C2C075A656B2}" destId="{D3A4CD05-EF75-BE44-B19C-99A8ADF63C2B}" srcOrd="0" destOrd="0" parTransId="{8F52AB13-0152-0646-AC7F-707791F5882C}" sibTransId="{27814F35-AB6B-0247-8913-F1C65B5EBDDD}"/>
    <dgm:cxn modelId="{34832340-A662-9344-9110-7747FB7F9BAC}" type="presOf" srcId="{576DE9AF-11F3-8044-999D-1D8838AB45D5}" destId="{0C0732F4-B752-694D-AEB8-8703433ADF0F}" srcOrd="0" destOrd="0" presId="urn:microsoft.com/office/officeart/2005/8/layout/lProcess3"/>
    <dgm:cxn modelId="{8B715844-8120-9C46-9443-84BD19CB4B8A}" type="presOf" srcId="{52FA6410-90DE-0240-BCF0-1FFDC6BAF594}" destId="{76B6A46E-A803-C443-87EC-D37DA4CC2AEF}" srcOrd="0" destOrd="0" presId="urn:microsoft.com/office/officeart/2005/8/layout/lProcess3"/>
    <dgm:cxn modelId="{3BC97454-68C8-AF4B-B59F-70D86987805E}" type="presOf" srcId="{6162A2A0-ED85-E44B-95A7-4342EB4274CC}" destId="{8F195FD7-B6D1-4449-B79B-E5168EE3F709}" srcOrd="0" destOrd="0" presId="urn:microsoft.com/office/officeart/2005/8/layout/lProcess3"/>
    <dgm:cxn modelId="{EFE6F85C-918E-7244-829B-B676547CDF7E}" srcId="{D3A4CD05-EF75-BE44-B19C-99A8ADF63C2B}" destId="{4862848A-734F-174C-900B-383FDA817CE1}" srcOrd="1" destOrd="0" parTransId="{9006B2F8-B534-E84B-B1F1-0851F3D410E4}" sibTransId="{7C338438-71F2-604F-97C6-232143FC524C}"/>
    <dgm:cxn modelId="{A3FF9A6A-F32B-084B-880B-39DA057A5E0B}" srcId="{65EF7814-D8AF-A048-99E0-6DE7D2A2DB4E}" destId="{4532837D-8233-DE44-B0E9-2709D0906E6E}" srcOrd="2" destOrd="0" parTransId="{1E898C2F-A16F-A64A-BB6D-1A8AF3A50B3F}" sibTransId="{162529F6-E149-1243-A56C-D3E3A8593A94}"/>
    <dgm:cxn modelId="{F050AB6D-1415-B34D-936A-83D07403E95C}" srcId="{CF2C2BD6-C9DB-4343-ACBC-21B88973FB26}" destId="{147BC2F0-D826-5442-B6DD-5EE1E96226A5}" srcOrd="2" destOrd="0" parTransId="{E867EE14-F624-AC40-A2D5-F950371D3AE1}" sibTransId="{1F8FF66D-B111-7946-AC6B-9DE6C31A6993}"/>
    <dgm:cxn modelId="{A65AA478-8473-2D43-96AC-8504B74B945D}" type="presOf" srcId="{4532837D-8233-DE44-B0E9-2709D0906E6E}" destId="{9686A7D8-960E-0440-8450-8159B480FF34}" srcOrd="0" destOrd="0" presId="urn:microsoft.com/office/officeart/2005/8/layout/lProcess3"/>
    <dgm:cxn modelId="{5669727D-0F30-8040-BAAA-5FFFD824FA01}" type="presOf" srcId="{8988F775-654F-4346-90DA-0B051758EEC5}" destId="{7B3B8793-6AC2-2942-A2BD-744AF739D139}" srcOrd="0" destOrd="0" presId="urn:microsoft.com/office/officeart/2005/8/layout/lProcess3"/>
    <dgm:cxn modelId="{31C9F57E-7BFE-3648-A67A-02D37E4EC081}" srcId="{CF2C2BD6-C9DB-4343-ACBC-21B88973FB26}" destId="{749F4F36-8E8D-BB40-B9FA-B29F94193F70}" srcOrd="0" destOrd="0" parTransId="{94735C96-4BEE-5543-ACB6-03CC9DE182C2}" sibTransId="{99E8DC6D-8E03-9B4A-A680-DC8F9C24ADD4}"/>
    <dgm:cxn modelId="{23E1DE83-7261-E740-B5E5-463CD10A4D71}" srcId="{AA910A86-0B31-A64D-90D2-C2C075A656B2}" destId="{65EF7814-D8AF-A048-99E0-6DE7D2A2DB4E}" srcOrd="1" destOrd="0" parTransId="{D60C408F-D648-BB44-8711-E042F1357998}" sibTransId="{5AE92DE7-5BF1-2644-9D98-483F45DE1D75}"/>
    <dgm:cxn modelId="{44271B9A-708B-E24E-A96F-D497C0A5B98F}" srcId="{10B1195E-65EE-E348-80EF-34DFEC916BC2}" destId="{D04CC9C8-04B0-D148-8CEA-103CF2713975}" srcOrd="1" destOrd="0" parTransId="{5D9EAAF1-2244-4E45-9F4E-CC3F533163AA}" sibTransId="{3E3651A1-9D98-4249-A043-041A1BFC9BFF}"/>
    <dgm:cxn modelId="{61DC7CA3-1253-B64A-95A8-4EDB6D91D00C}" srcId="{CF2C2BD6-C9DB-4343-ACBC-21B88973FB26}" destId="{385C621A-568F-6944-AC89-A87C88CB694F}" srcOrd="1" destOrd="0" parTransId="{7008B886-6A28-4A4D-89C3-756321524388}" sibTransId="{137FF724-B431-3449-AC99-2A1310EF86D4}"/>
    <dgm:cxn modelId="{76F955BD-C762-F04C-A41C-4D83BF71C31F}" type="presOf" srcId="{D3A4CD05-EF75-BE44-B19C-99A8ADF63C2B}" destId="{3A2C89DD-92D5-9049-9A3A-F29F6CB8283C}" srcOrd="0" destOrd="0" presId="urn:microsoft.com/office/officeart/2005/8/layout/lProcess3"/>
    <dgm:cxn modelId="{ED479ABD-83AB-A743-9F8E-AE44D864831E}" srcId="{65EF7814-D8AF-A048-99E0-6DE7D2A2DB4E}" destId="{6162A2A0-ED85-E44B-95A7-4342EB4274CC}" srcOrd="1" destOrd="0" parTransId="{0D0DDBDD-80D7-2A4E-8C0D-9C41288AE16D}" sibTransId="{F0E20A48-5BD9-1C4B-A528-23A9F8743001}"/>
    <dgm:cxn modelId="{5E1AD4C2-CFE6-6B47-8399-378A476E2BDE}" srcId="{10B1195E-65EE-E348-80EF-34DFEC916BC2}" destId="{52FA6410-90DE-0240-BCF0-1FFDC6BAF594}" srcOrd="0" destOrd="0" parTransId="{0C2E3AB1-A149-C440-8A4E-EE32F3F08C4E}" sibTransId="{9B2D5E99-4E1C-064E-862C-BA6D5F47A9D4}"/>
    <dgm:cxn modelId="{1B9533DB-1537-5843-B487-62E75CE6D579}" type="presOf" srcId="{385C621A-568F-6944-AC89-A87C88CB694F}" destId="{A76983AB-BC8B-9D44-81BC-3015F2B9F6E5}" srcOrd="0" destOrd="0" presId="urn:microsoft.com/office/officeart/2005/8/layout/lProcess3"/>
    <dgm:cxn modelId="{4D2E08E4-F95F-3E48-BE9E-5E75BC09F65E}" srcId="{65EF7814-D8AF-A048-99E0-6DE7D2A2DB4E}" destId="{33C5AE49-D284-E848-AF7E-98D2A76CDBFA}" srcOrd="0" destOrd="0" parTransId="{687D1496-E4AA-4D42-8012-C5DA77B079E9}" sibTransId="{66C833B4-4039-5343-B5AD-3000AF7AF139}"/>
    <dgm:cxn modelId="{9CC4BEE5-D64B-874E-8689-47B134AE2F07}" type="presOf" srcId="{749F4F36-8E8D-BB40-B9FA-B29F94193F70}" destId="{41CFE479-533B-D04F-AFB2-297869696007}" srcOrd="0" destOrd="0" presId="urn:microsoft.com/office/officeart/2005/8/layout/lProcess3"/>
    <dgm:cxn modelId="{746985F7-B740-E84E-B2AE-CDCFE007BACF}" type="presOf" srcId="{4C23C950-0BC9-4542-997F-ED790CB829FB}" destId="{FBA432EF-56BA-B14A-A748-9FF179E3357D}" srcOrd="0" destOrd="0" presId="urn:microsoft.com/office/officeart/2005/8/layout/lProcess3"/>
    <dgm:cxn modelId="{866A2EFA-39B4-6A42-86BC-5B755D6B776F}" type="presOf" srcId="{65EF7814-D8AF-A048-99E0-6DE7D2A2DB4E}" destId="{44E9C33E-53C0-4E49-90CC-E17306589F0B}" srcOrd="0" destOrd="0" presId="urn:microsoft.com/office/officeart/2005/8/layout/lProcess3"/>
    <dgm:cxn modelId="{4E989CFA-C1B8-8440-A9F8-C8E043571B63}" srcId="{AA910A86-0B31-A64D-90D2-C2C075A656B2}" destId="{CF2C2BD6-C9DB-4343-ACBC-21B88973FB26}" srcOrd="3" destOrd="0" parTransId="{B9F0C72E-6FC4-8F4F-8CE8-5C34DFDD41D7}" sibTransId="{32C40CB2-6255-4349-820E-2D11D70A7E6C}"/>
    <dgm:cxn modelId="{ED7618FF-850D-0E4C-A332-46B9FDCC4969}" srcId="{10B1195E-65EE-E348-80EF-34DFEC916BC2}" destId="{8988F775-654F-4346-90DA-0B051758EEC5}" srcOrd="2" destOrd="0" parTransId="{C1D54B62-8450-1C4A-83E5-9236F1F1D71D}" sibTransId="{97749E17-54B4-0447-871E-3E526CDE0168}"/>
    <dgm:cxn modelId="{949D2D40-910D-4A45-AA64-A3A59EBB36EB}" type="presParOf" srcId="{1445F685-DAFA-1E46-8F63-BEAA54B22321}" destId="{19804AFF-7206-8742-A86E-0C37F37EB872}" srcOrd="0" destOrd="0" presId="urn:microsoft.com/office/officeart/2005/8/layout/lProcess3"/>
    <dgm:cxn modelId="{7B02FC30-5B84-D949-9007-4208329F0299}" type="presParOf" srcId="{19804AFF-7206-8742-A86E-0C37F37EB872}" destId="{3A2C89DD-92D5-9049-9A3A-F29F6CB8283C}" srcOrd="0" destOrd="0" presId="urn:microsoft.com/office/officeart/2005/8/layout/lProcess3"/>
    <dgm:cxn modelId="{EFFE214D-1E2B-8448-B739-EABDF34E9ED1}" type="presParOf" srcId="{19804AFF-7206-8742-A86E-0C37F37EB872}" destId="{002D500D-0376-AE40-8FAF-37B1B4D11FB4}" srcOrd="1" destOrd="0" presId="urn:microsoft.com/office/officeart/2005/8/layout/lProcess3"/>
    <dgm:cxn modelId="{286A42B1-A3DD-9B4D-8989-108668F7123D}" type="presParOf" srcId="{19804AFF-7206-8742-A86E-0C37F37EB872}" destId="{FBA432EF-56BA-B14A-A748-9FF179E3357D}" srcOrd="2" destOrd="0" presId="urn:microsoft.com/office/officeart/2005/8/layout/lProcess3"/>
    <dgm:cxn modelId="{B542F56D-0C29-B740-8F47-031F48E49B56}" type="presParOf" srcId="{19804AFF-7206-8742-A86E-0C37F37EB872}" destId="{2F6AA9D4-9995-6C44-8BDC-3A06A7B5C201}" srcOrd="3" destOrd="0" presId="urn:microsoft.com/office/officeart/2005/8/layout/lProcess3"/>
    <dgm:cxn modelId="{3F0DB63F-54FB-9043-B9E8-D48A168E9BF7}" type="presParOf" srcId="{19804AFF-7206-8742-A86E-0C37F37EB872}" destId="{E41C6031-CC23-8147-BD26-CB3C5B22C8EC}" srcOrd="4" destOrd="0" presId="urn:microsoft.com/office/officeart/2005/8/layout/lProcess3"/>
    <dgm:cxn modelId="{BC15E809-3A77-6E40-B09B-00A2A2A73AC3}" type="presParOf" srcId="{19804AFF-7206-8742-A86E-0C37F37EB872}" destId="{A342FCFB-F516-1640-B17D-E59E9ED58CED}" srcOrd="5" destOrd="0" presId="urn:microsoft.com/office/officeart/2005/8/layout/lProcess3"/>
    <dgm:cxn modelId="{799EBB05-EAF3-FC41-9743-84E7490FCBAD}" type="presParOf" srcId="{19804AFF-7206-8742-A86E-0C37F37EB872}" destId="{0C0732F4-B752-694D-AEB8-8703433ADF0F}" srcOrd="6" destOrd="0" presId="urn:microsoft.com/office/officeart/2005/8/layout/lProcess3"/>
    <dgm:cxn modelId="{3319CEF5-9D89-FA4F-BAB2-D142FAE46B3D}" type="presParOf" srcId="{1445F685-DAFA-1E46-8F63-BEAA54B22321}" destId="{372328B9-826F-7840-98E5-293F9882C098}" srcOrd="1" destOrd="0" presId="urn:microsoft.com/office/officeart/2005/8/layout/lProcess3"/>
    <dgm:cxn modelId="{0A2A2FBC-7916-2F48-920E-1F3D8D44BC80}" type="presParOf" srcId="{1445F685-DAFA-1E46-8F63-BEAA54B22321}" destId="{EDCE1FE6-EB8B-D64A-8D42-B60A397FC2D7}" srcOrd="2" destOrd="0" presId="urn:microsoft.com/office/officeart/2005/8/layout/lProcess3"/>
    <dgm:cxn modelId="{98F8B449-7CE8-1C46-BB0A-B2069F367D26}" type="presParOf" srcId="{EDCE1FE6-EB8B-D64A-8D42-B60A397FC2D7}" destId="{44E9C33E-53C0-4E49-90CC-E17306589F0B}" srcOrd="0" destOrd="0" presId="urn:microsoft.com/office/officeart/2005/8/layout/lProcess3"/>
    <dgm:cxn modelId="{CBE65C1C-C6AE-0C47-89D5-4E29F192EA4E}" type="presParOf" srcId="{EDCE1FE6-EB8B-D64A-8D42-B60A397FC2D7}" destId="{2FEC6678-74C9-0D40-90C7-DADAF0ADC055}" srcOrd="1" destOrd="0" presId="urn:microsoft.com/office/officeart/2005/8/layout/lProcess3"/>
    <dgm:cxn modelId="{9C7FD154-6089-D24E-A086-673671316E1B}" type="presParOf" srcId="{EDCE1FE6-EB8B-D64A-8D42-B60A397FC2D7}" destId="{AABD1C1C-4736-AD42-B7CC-D6B7EA9025D8}" srcOrd="2" destOrd="0" presId="urn:microsoft.com/office/officeart/2005/8/layout/lProcess3"/>
    <dgm:cxn modelId="{F0635B0C-3D5E-7445-ADC0-7B2086A0D916}" type="presParOf" srcId="{EDCE1FE6-EB8B-D64A-8D42-B60A397FC2D7}" destId="{15B586F8-D94F-7048-A5EB-B73018BBA548}" srcOrd="3" destOrd="0" presId="urn:microsoft.com/office/officeart/2005/8/layout/lProcess3"/>
    <dgm:cxn modelId="{C59D3D46-9A18-1D45-8585-C09BA0206318}" type="presParOf" srcId="{EDCE1FE6-EB8B-D64A-8D42-B60A397FC2D7}" destId="{8F195FD7-B6D1-4449-B79B-E5168EE3F709}" srcOrd="4" destOrd="0" presId="urn:microsoft.com/office/officeart/2005/8/layout/lProcess3"/>
    <dgm:cxn modelId="{737D43FA-1C73-4743-B1FC-0C24D1F2FA87}" type="presParOf" srcId="{EDCE1FE6-EB8B-D64A-8D42-B60A397FC2D7}" destId="{67215693-E330-FA43-B3DF-639B8EF18CE1}" srcOrd="5" destOrd="0" presId="urn:microsoft.com/office/officeart/2005/8/layout/lProcess3"/>
    <dgm:cxn modelId="{F388FC06-05AB-684C-943F-E5E48CFC57F3}" type="presParOf" srcId="{EDCE1FE6-EB8B-D64A-8D42-B60A397FC2D7}" destId="{9686A7D8-960E-0440-8450-8159B480FF34}" srcOrd="6" destOrd="0" presId="urn:microsoft.com/office/officeart/2005/8/layout/lProcess3"/>
    <dgm:cxn modelId="{8006779D-1541-534D-B1B0-728BA0CD0268}" type="presParOf" srcId="{1445F685-DAFA-1E46-8F63-BEAA54B22321}" destId="{ADD06843-E0A7-8A47-B2CB-0D370A798FBC}" srcOrd="3" destOrd="0" presId="urn:microsoft.com/office/officeart/2005/8/layout/lProcess3"/>
    <dgm:cxn modelId="{BF98E39C-5FC0-0841-A407-41D6929D3839}" type="presParOf" srcId="{1445F685-DAFA-1E46-8F63-BEAA54B22321}" destId="{AE5578DA-8ADB-AC42-A8F5-7A4F05BECBCA}" srcOrd="4" destOrd="0" presId="urn:microsoft.com/office/officeart/2005/8/layout/lProcess3"/>
    <dgm:cxn modelId="{F1AAA3AD-B8E6-3A4D-A732-6248C4E1AB53}" type="presParOf" srcId="{AE5578DA-8ADB-AC42-A8F5-7A4F05BECBCA}" destId="{E809CA47-8744-6744-9AF3-1596D27D3234}" srcOrd="0" destOrd="0" presId="urn:microsoft.com/office/officeart/2005/8/layout/lProcess3"/>
    <dgm:cxn modelId="{1A43B798-5529-6247-86C8-8FFAE8083A64}" type="presParOf" srcId="{AE5578DA-8ADB-AC42-A8F5-7A4F05BECBCA}" destId="{59939DF4-1872-184A-9B83-EEE1D6BB052D}" srcOrd="1" destOrd="0" presId="urn:microsoft.com/office/officeart/2005/8/layout/lProcess3"/>
    <dgm:cxn modelId="{93965B6E-499A-E340-92AC-34BE40D1398D}" type="presParOf" srcId="{AE5578DA-8ADB-AC42-A8F5-7A4F05BECBCA}" destId="{76B6A46E-A803-C443-87EC-D37DA4CC2AEF}" srcOrd="2" destOrd="0" presId="urn:microsoft.com/office/officeart/2005/8/layout/lProcess3"/>
    <dgm:cxn modelId="{9F01EEB8-1D95-B440-B85E-8A3538B58EA6}" type="presParOf" srcId="{AE5578DA-8ADB-AC42-A8F5-7A4F05BECBCA}" destId="{61DB11C3-A751-1D4E-82A4-3A3CC6344CEE}" srcOrd="3" destOrd="0" presId="urn:microsoft.com/office/officeart/2005/8/layout/lProcess3"/>
    <dgm:cxn modelId="{D2BAA7BC-3CD7-5544-9237-85A1F1580021}" type="presParOf" srcId="{AE5578DA-8ADB-AC42-A8F5-7A4F05BECBCA}" destId="{691DE1C5-1E37-1A4A-B03D-39F5511D8D11}" srcOrd="4" destOrd="0" presId="urn:microsoft.com/office/officeart/2005/8/layout/lProcess3"/>
    <dgm:cxn modelId="{07BCB813-B1AE-844D-B56F-EA72D9B05A9E}" type="presParOf" srcId="{AE5578DA-8ADB-AC42-A8F5-7A4F05BECBCA}" destId="{72AED628-E008-DC42-8BAD-A196C760BAF3}" srcOrd="5" destOrd="0" presId="urn:microsoft.com/office/officeart/2005/8/layout/lProcess3"/>
    <dgm:cxn modelId="{369E6E24-DEDB-344D-A4B3-33CA065D4BD4}" type="presParOf" srcId="{AE5578DA-8ADB-AC42-A8F5-7A4F05BECBCA}" destId="{7B3B8793-6AC2-2942-A2BD-744AF739D139}" srcOrd="6" destOrd="0" presId="urn:microsoft.com/office/officeart/2005/8/layout/lProcess3"/>
    <dgm:cxn modelId="{EA75A859-7413-EA4C-8478-F1F015D2869C}" type="presParOf" srcId="{1445F685-DAFA-1E46-8F63-BEAA54B22321}" destId="{216CC9DD-522A-5849-A88C-76DDDE07141F}" srcOrd="5" destOrd="0" presId="urn:microsoft.com/office/officeart/2005/8/layout/lProcess3"/>
    <dgm:cxn modelId="{B436FAEE-4CCE-1D4E-94FD-B3ABAE12D256}" type="presParOf" srcId="{1445F685-DAFA-1E46-8F63-BEAA54B22321}" destId="{4E3B04FF-3072-8443-88A8-849B75AB56BF}" srcOrd="6" destOrd="0" presId="urn:microsoft.com/office/officeart/2005/8/layout/lProcess3"/>
    <dgm:cxn modelId="{2DD4C654-90F7-3D4E-8A77-0CD961AD47E4}" type="presParOf" srcId="{4E3B04FF-3072-8443-88A8-849B75AB56BF}" destId="{6688751D-C7B7-0045-A060-9E4AE059AF8C}" srcOrd="0" destOrd="0" presId="urn:microsoft.com/office/officeart/2005/8/layout/lProcess3"/>
    <dgm:cxn modelId="{59E8B34F-9E90-8141-AD64-FB1B8689618E}" type="presParOf" srcId="{4E3B04FF-3072-8443-88A8-849B75AB56BF}" destId="{E0A83535-67E8-2442-876B-887F58973CE6}" srcOrd="1" destOrd="0" presId="urn:microsoft.com/office/officeart/2005/8/layout/lProcess3"/>
    <dgm:cxn modelId="{5660E7CA-0F4B-9540-B303-472DDD689440}" type="presParOf" srcId="{4E3B04FF-3072-8443-88A8-849B75AB56BF}" destId="{41CFE479-533B-D04F-AFB2-297869696007}" srcOrd="2" destOrd="0" presId="urn:microsoft.com/office/officeart/2005/8/layout/lProcess3"/>
    <dgm:cxn modelId="{F038D73D-F7F4-254D-B6C7-2D6D52CF18A9}" type="presParOf" srcId="{4E3B04FF-3072-8443-88A8-849B75AB56BF}" destId="{EAF61067-6391-1A45-8374-8B4FE7CA2A6F}" srcOrd="3" destOrd="0" presId="urn:microsoft.com/office/officeart/2005/8/layout/lProcess3"/>
    <dgm:cxn modelId="{2FCD85E6-CAD5-AA4A-9718-EAB452C9CAF5}" type="presParOf" srcId="{4E3B04FF-3072-8443-88A8-849B75AB56BF}" destId="{A76983AB-BC8B-9D44-81BC-3015F2B9F6E5}" srcOrd="4" destOrd="0" presId="urn:microsoft.com/office/officeart/2005/8/layout/lProcess3"/>
    <dgm:cxn modelId="{E5A618CC-817A-4647-9667-BF0DBA9A7C31}" type="presParOf" srcId="{4E3B04FF-3072-8443-88A8-849B75AB56BF}" destId="{42F249A5-620C-4148-89A3-A8334CCE81EC}" srcOrd="5" destOrd="0" presId="urn:microsoft.com/office/officeart/2005/8/layout/lProcess3"/>
    <dgm:cxn modelId="{2ED93DD7-647B-A047-85AB-5FD748FA1573}" type="presParOf" srcId="{4E3B04FF-3072-8443-88A8-849B75AB56BF}" destId="{E3CC7276-1F1D-1B4B-ADC6-DC5CED6E4B23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0B8D7-4472-EF43-9424-3A35ADD9DFD9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280E48-C1F1-7147-A483-096C8A929FB4}">
      <dgm:prSet phldrT="[Text]" custT="1"/>
      <dgm:spPr>
        <a:solidFill>
          <a:schemeClr val="tx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Products</a:t>
          </a:r>
        </a:p>
      </dgm:t>
    </dgm:pt>
    <dgm:pt modelId="{1CE1059F-FCC7-534B-8E5C-A2888B8873E6}" type="parTrans" cxnId="{DA9056F7-0015-7748-9097-7ACA1D78DC40}">
      <dgm:prSet/>
      <dgm:spPr/>
      <dgm:t>
        <a:bodyPr/>
        <a:lstStyle/>
        <a:p>
          <a:endParaRPr lang="en-GB"/>
        </a:p>
      </dgm:t>
    </dgm:pt>
    <dgm:pt modelId="{0CEE0F68-DE0E-D54C-B05F-9CA26E01367C}" type="sibTrans" cxnId="{DA9056F7-0015-7748-9097-7ACA1D78DC40}">
      <dgm:prSet/>
      <dgm:spPr/>
      <dgm:t>
        <a:bodyPr/>
        <a:lstStyle/>
        <a:p>
          <a:endParaRPr lang="en-GB"/>
        </a:p>
      </dgm:t>
    </dgm:pt>
    <dgm:pt modelId="{9BAFF567-2607-5A49-B68F-735AFF15BAE7}">
      <dgm:prSet phldrT="[Text]" custT="1"/>
      <dgm:spPr>
        <a:solidFill>
          <a:schemeClr val="tx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Segmented products</a:t>
          </a:r>
        </a:p>
      </dgm:t>
    </dgm:pt>
    <dgm:pt modelId="{B9467875-988D-1D4E-99EE-1355DC8BAC12}" type="parTrans" cxnId="{7640FA52-1766-2547-89D0-4025E610979B}">
      <dgm:prSet/>
      <dgm:spPr/>
      <dgm:t>
        <a:bodyPr/>
        <a:lstStyle/>
        <a:p>
          <a:endParaRPr lang="en-GB"/>
        </a:p>
      </dgm:t>
    </dgm:pt>
    <dgm:pt modelId="{024283E1-3596-274E-9C29-930714236120}" type="sibTrans" cxnId="{7640FA52-1766-2547-89D0-4025E610979B}">
      <dgm:prSet/>
      <dgm:spPr/>
      <dgm:t>
        <a:bodyPr/>
        <a:lstStyle/>
        <a:p>
          <a:endParaRPr lang="en-GB"/>
        </a:p>
      </dgm:t>
    </dgm:pt>
    <dgm:pt modelId="{4FE8B097-94B8-E04B-BCF0-4086EB32CE5D}">
      <dgm:prSet phldrT="[Text]" custT="1"/>
      <dgm:spPr>
        <a:solidFill>
          <a:schemeClr val="tx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Modelling CVR</a:t>
          </a:r>
        </a:p>
      </dgm:t>
    </dgm:pt>
    <dgm:pt modelId="{B043099A-C6F9-854E-9A31-61BD1FB12AE5}" type="parTrans" cxnId="{17F64E58-122A-3441-B5D9-3A04A444D9DA}">
      <dgm:prSet/>
      <dgm:spPr/>
      <dgm:t>
        <a:bodyPr/>
        <a:lstStyle/>
        <a:p>
          <a:endParaRPr lang="en-GB"/>
        </a:p>
      </dgm:t>
    </dgm:pt>
    <dgm:pt modelId="{3A0A4FC1-B589-AE4E-8FA6-2761A0E1F017}" type="sibTrans" cxnId="{17F64E58-122A-3441-B5D9-3A04A444D9DA}">
      <dgm:prSet/>
      <dgm:spPr/>
      <dgm:t>
        <a:bodyPr/>
        <a:lstStyle/>
        <a:p>
          <a:endParaRPr lang="en-GB"/>
        </a:p>
      </dgm:t>
    </dgm:pt>
    <dgm:pt modelId="{8D66F785-6C31-764F-9C82-484D449B47CC}">
      <dgm:prSet phldrT="[Text]" custT="1"/>
      <dgm:spPr>
        <a:solidFill>
          <a:srgbClr val="FFC00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Modelling RPC</a:t>
          </a:r>
        </a:p>
      </dgm:t>
    </dgm:pt>
    <dgm:pt modelId="{4501E01B-4AD1-AA44-84F7-25A715AE646F}" type="parTrans" cxnId="{51C5F614-5218-5348-8FE6-45480327684B}">
      <dgm:prSet/>
      <dgm:spPr/>
      <dgm:t>
        <a:bodyPr/>
        <a:lstStyle/>
        <a:p>
          <a:endParaRPr lang="en-GB"/>
        </a:p>
      </dgm:t>
    </dgm:pt>
    <dgm:pt modelId="{401F00FA-23A5-5847-92FF-FD1EC8C3DB40}" type="sibTrans" cxnId="{51C5F614-5218-5348-8FE6-45480327684B}">
      <dgm:prSet/>
      <dgm:spPr/>
      <dgm:t>
        <a:bodyPr/>
        <a:lstStyle/>
        <a:p>
          <a:endParaRPr lang="en-GB"/>
        </a:p>
      </dgm:t>
    </dgm:pt>
    <dgm:pt modelId="{57B847AB-1EC5-E94C-A590-3D990158AE4D}">
      <dgm:prSet phldrT="[Text]" custT="1"/>
      <dgm:spPr>
        <a:solidFill>
          <a:srgbClr val="00B0F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Cold-start products</a:t>
          </a:r>
        </a:p>
      </dgm:t>
    </dgm:pt>
    <dgm:pt modelId="{2A717A2E-6AF9-5548-BB29-D83BE7DF1241}" type="parTrans" cxnId="{CD57709D-C008-2947-8FF9-1FB1336CE417}">
      <dgm:prSet/>
      <dgm:spPr/>
      <dgm:t>
        <a:bodyPr/>
        <a:lstStyle/>
        <a:p>
          <a:endParaRPr lang="en-GB"/>
        </a:p>
      </dgm:t>
    </dgm:pt>
    <dgm:pt modelId="{E0BF63EA-CEDD-1649-B342-F365E9376420}" type="sibTrans" cxnId="{CD57709D-C008-2947-8FF9-1FB1336CE417}">
      <dgm:prSet/>
      <dgm:spPr/>
      <dgm:t>
        <a:bodyPr/>
        <a:lstStyle/>
        <a:p>
          <a:endParaRPr lang="en-GB"/>
        </a:p>
      </dgm:t>
    </dgm:pt>
    <dgm:pt modelId="{9BFE6ED4-7927-014C-888C-0BBF164AC7D5}">
      <dgm:prSet phldrT="[Text]" custT="1"/>
      <dgm:spPr>
        <a:solidFill>
          <a:schemeClr val="tx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2400" dirty="0">
              <a:solidFill>
                <a:schemeClr val="tx1"/>
              </a:solidFill>
              <a:latin typeface="Bogle" panose="020B0503020203060203" pitchFamily="34" charset="77"/>
            </a:rPr>
            <a:t>Classification based on clicks</a:t>
          </a:r>
        </a:p>
      </dgm:t>
    </dgm:pt>
    <dgm:pt modelId="{6AC9432E-7B4E-3743-B0D8-867800835D25}" type="parTrans" cxnId="{02D99263-AE26-1647-8C5C-F0F57E545263}">
      <dgm:prSet/>
      <dgm:spPr/>
      <dgm:t>
        <a:bodyPr/>
        <a:lstStyle/>
        <a:p>
          <a:endParaRPr lang="en-GB"/>
        </a:p>
      </dgm:t>
    </dgm:pt>
    <dgm:pt modelId="{5E974300-34E8-D74B-9C57-E0A99CD26886}" type="sibTrans" cxnId="{02D99263-AE26-1647-8C5C-F0F57E545263}">
      <dgm:prSet/>
      <dgm:spPr/>
      <dgm:t>
        <a:bodyPr/>
        <a:lstStyle/>
        <a:p>
          <a:endParaRPr lang="en-GB"/>
        </a:p>
      </dgm:t>
    </dgm:pt>
    <dgm:pt modelId="{48D2911D-2327-6847-A9BD-888C1EB7DCC7}" type="pres">
      <dgm:prSet presAssocID="{BE30B8D7-4472-EF43-9424-3A35ADD9DFD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6419BD9-C097-A946-9DA3-5803E12875B1}" type="pres">
      <dgm:prSet presAssocID="{D6280E48-C1F1-7147-A483-096C8A929FB4}" presName="root1" presStyleCnt="0"/>
      <dgm:spPr/>
    </dgm:pt>
    <dgm:pt modelId="{D691576E-9096-0444-95AE-A5E856E57573}" type="pres">
      <dgm:prSet presAssocID="{D6280E48-C1F1-7147-A483-096C8A929FB4}" presName="LevelOneTextNode" presStyleLbl="node0" presStyleIdx="0" presStyleCnt="1">
        <dgm:presLayoutVars>
          <dgm:chPref val="3"/>
        </dgm:presLayoutVars>
      </dgm:prSet>
      <dgm:spPr/>
    </dgm:pt>
    <dgm:pt modelId="{18AEB2A4-893E-4046-976C-0541FE51A998}" type="pres">
      <dgm:prSet presAssocID="{D6280E48-C1F1-7147-A483-096C8A929FB4}" presName="level2hierChild" presStyleCnt="0"/>
      <dgm:spPr/>
    </dgm:pt>
    <dgm:pt modelId="{55C18CD4-2008-5A4B-B7CB-587B1946CFA4}" type="pres">
      <dgm:prSet presAssocID="{B9467875-988D-1D4E-99EE-1355DC8BAC12}" presName="conn2-1" presStyleLbl="parChTrans1D2" presStyleIdx="0" presStyleCnt="2"/>
      <dgm:spPr/>
    </dgm:pt>
    <dgm:pt modelId="{1C1A03D1-2145-DA4E-9512-FA2C4C463009}" type="pres">
      <dgm:prSet presAssocID="{B9467875-988D-1D4E-99EE-1355DC8BAC12}" presName="connTx" presStyleLbl="parChTrans1D2" presStyleIdx="0" presStyleCnt="2"/>
      <dgm:spPr/>
    </dgm:pt>
    <dgm:pt modelId="{3671F4BF-E575-3143-979C-6CEB5DB897FA}" type="pres">
      <dgm:prSet presAssocID="{9BAFF567-2607-5A49-B68F-735AFF15BAE7}" presName="root2" presStyleCnt="0"/>
      <dgm:spPr/>
    </dgm:pt>
    <dgm:pt modelId="{04893F94-EE5A-3041-895F-146C672DB68D}" type="pres">
      <dgm:prSet presAssocID="{9BAFF567-2607-5A49-B68F-735AFF15BAE7}" presName="LevelTwoTextNode" presStyleLbl="node2" presStyleIdx="0" presStyleCnt="2">
        <dgm:presLayoutVars>
          <dgm:chPref val="3"/>
        </dgm:presLayoutVars>
      </dgm:prSet>
      <dgm:spPr/>
    </dgm:pt>
    <dgm:pt modelId="{773835CD-7924-8E45-AF48-8CAC974BFA96}" type="pres">
      <dgm:prSet presAssocID="{9BAFF567-2607-5A49-B68F-735AFF15BAE7}" presName="level3hierChild" presStyleCnt="0"/>
      <dgm:spPr/>
    </dgm:pt>
    <dgm:pt modelId="{1DEBDED8-FFEC-624E-8F65-BAD7F99B92BC}" type="pres">
      <dgm:prSet presAssocID="{B043099A-C6F9-854E-9A31-61BD1FB12AE5}" presName="conn2-1" presStyleLbl="parChTrans1D3" presStyleIdx="0" presStyleCnt="3"/>
      <dgm:spPr/>
    </dgm:pt>
    <dgm:pt modelId="{EF7720F5-2039-8B4F-A172-0568207B00CF}" type="pres">
      <dgm:prSet presAssocID="{B043099A-C6F9-854E-9A31-61BD1FB12AE5}" presName="connTx" presStyleLbl="parChTrans1D3" presStyleIdx="0" presStyleCnt="3"/>
      <dgm:spPr/>
    </dgm:pt>
    <dgm:pt modelId="{F002C348-AE44-C345-AE48-AFA49617CF40}" type="pres">
      <dgm:prSet presAssocID="{4FE8B097-94B8-E04B-BCF0-4086EB32CE5D}" presName="root2" presStyleCnt="0"/>
      <dgm:spPr/>
    </dgm:pt>
    <dgm:pt modelId="{FC422965-B2FA-CF4D-BFB2-D3125CD1A4A0}" type="pres">
      <dgm:prSet presAssocID="{4FE8B097-94B8-E04B-BCF0-4086EB32CE5D}" presName="LevelTwoTextNode" presStyleLbl="node3" presStyleIdx="0" presStyleCnt="3">
        <dgm:presLayoutVars>
          <dgm:chPref val="3"/>
        </dgm:presLayoutVars>
      </dgm:prSet>
      <dgm:spPr/>
    </dgm:pt>
    <dgm:pt modelId="{2E707225-9148-C841-8262-CB0EC6B3C153}" type="pres">
      <dgm:prSet presAssocID="{4FE8B097-94B8-E04B-BCF0-4086EB32CE5D}" presName="level3hierChild" presStyleCnt="0"/>
      <dgm:spPr/>
    </dgm:pt>
    <dgm:pt modelId="{170593F4-8B7B-D845-AE52-A0AFDD58FF21}" type="pres">
      <dgm:prSet presAssocID="{4501E01B-4AD1-AA44-84F7-25A715AE646F}" presName="conn2-1" presStyleLbl="parChTrans1D3" presStyleIdx="1" presStyleCnt="3"/>
      <dgm:spPr/>
    </dgm:pt>
    <dgm:pt modelId="{C4D737EE-C02B-6641-A1B7-C97456AB7EFB}" type="pres">
      <dgm:prSet presAssocID="{4501E01B-4AD1-AA44-84F7-25A715AE646F}" presName="connTx" presStyleLbl="parChTrans1D3" presStyleIdx="1" presStyleCnt="3"/>
      <dgm:spPr/>
    </dgm:pt>
    <dgm:pt modelId="{47276CAC-C804-CC41-95E3-236AE7E07558}" type="pres">
      <dgm:prSet presAssocID="{8D66F785-6C31-764F-9C82-484D449B47CC}" presName="root2" presStyleCnt="0"/>
      <dgm:spPr/>
    </dgm:pt>
    <dgm:pt modelId="{A071AA64-7D4F-CB42-BA8F-222888C286AC}" type="pres">
      <dgm:prSet presAssocID="{8D66F785-6C31-764F-9C82-484D449B47CC}" presName="LevelTwoTextNode" presStyleLbl="node3" presStyleIdx="1" presStyleCnt="3">
        <dgm:presLayoutVars>
          <dgm:chPref val="3"/>
        </dgm:presLayoutVars>
      </dgm:prSet>
      <dgm:spPr/>
    </dgm:pt>
    <dgm:pt modelId="{BA5B903C-D701-DC4F-94FC-C60F2D057825}" type="pres">
      <dgm:prSet presAssocID="{8D66F785-6C31-764F-9C82-484D449B47CC}" presName="level3hierChild" presStyleCnt="0"/>
      <dgm:spPr/>
    </dgm:pt>
    <dgm:pt modelId="{5597DE31-9588-A540-A226-3E2D371F3845}" type="pres">
      <dgm:prSet presAssocID="{2A717A2E-6AF9-5548-BB29-D83BE7DF1241}" presName="conn2-1" presStyleLbl="parChTrans1D2" presStyleIdx="1" presStyleCnt="2"/>
      <dgm:spPr/>
    </dgm:pt>
    <dgm:pt modelId="{DDA2484F-1063-3C4D-95BF-62516813632C}" type="pres">
      <dgm:prSet presAssocID="{2A717A2E-6AF9-5548-BB29-D83BE7DF1241}" presName="connTx" presStyleLbl="parChTrans1D2" presStyleIdx="1" presStyleCnt="2"/>
      <dgm:spPr/>
    </dgm:pt>
    <dgm:pt modelId="{6AEE7119-CFA7-C942-94CC-B7AE1C81E6A6}" type="pres">
      <dgm:prSet presAssocID="{57B847AB-1EC5-E94C-A590-3D990158AE4D}" presName="root2" presStyleCnt="0"/>
      <dgm:spPr/>
    </dgm:pt>
    <dgm:pt modelId="{6F096B69-F47F-4447-8D6B-C83E2939693D}" type="pres">
      <dgm:prSet presAssocID="{57B847AB-1EC5-E94C-A590-3D990158AE4D}" presName="LevelTwoTextNode" presStyleLbl="node2" presStyleIdx="1" presStyleCnt="2">
        <dgm:presLayoutVars>
          <dgm:chPref val="3"/>
        </dgm:presLayoutVars>
      </dgm:prSet>
      <dgm:spPr/>
    </dgm:pt>
    <dgm:pt modelId="{8091AC9E-4096-6B4A-BFB9-EAEE640BEBAE}" type="pres">
      <dgm:prSet presAssocID="{57B847AB-1EC5-E94C-A590-3D990158AE4D}" presName="level3hierChild" presStyleCnt="0"/>
      <dgm:spPr/>
    </dgm:pt>
    <dgm:pt modelId="{495047C6-2C32-6B46-9F20-7CBB8509D8A4}" type="pres">
      <dgm:prSet presAssocID="{6AC9432E-7B4E-3743-B0D8-867800835D25}" presName="conn2-1" presStyleLbl="parChTrans1D3" presStyleIdx="2" presStyleCnt="3"/>
      <dgm:spPr/>
    </dgm:pt>
    <dgm:pt modelId="{EA2669AB-3D04-F640-B17B-925C4F1333C1}" type="pres">
      <dgm:prSet presAssocID="{6AC9432E-7B4E-3743-B0D8-867800835D25}" presName="connTx" presStyleLbl="parChTrans1D3" presStyleIdx="2" presStyleCnt="3"/>
      <dgm:spPr/>
    </dgm:pt>
    <dgm:pt modelId="{E481BD44-BEA9-A741-9AFC-74D2AB35AAF0}" type="pres">
      <dgm:prSet presAssocID="{9BFE6ED4-7927-014C-888C-0BBF164AC7D5}" presName="root2" presStyleCnt="0"/>
      <dgm:spPr/>
    </dgm:pt>
    <dgm:pt modelId="{C814122B-4FC3-3E4C-AB9A-2BC74E90CA2F}" type="pres">
      <dgm:prSet presAssocID="{9BFE6ED4-7927-014C-888C-0BBF164AC7D5}" presName="LevelTwoTextNode" presStyleLbl="node3" presStyleIdx="2" presStyleCnt="3">
        <dgm:presLayoutVars>
          <dgm:chPref val="3"/>
        </dgm:presLayoutVars>
      </dgm:prSet>
      <dgm:spPr/>
    </dgm:pt>
    <dgm:pt modelId="{CF3C5E86-3ACC-F546-BA63-FDCE4931A749}" type="pres">
      <dgm:prSet presAssocID="{9BFE6ED4-7927-014C-888C-0BBF164AC7D5}" presName="level3hierChild" presStyleCnt="0"/>
      <dgm:spPr/>
    </dgm:pt>
  </dgm:ptLst>
  <dgm:cxnLst>
    <dgm:cxn modelId="{98317906-4279-BC47-97D3-6E200A210BC0}" type="presOf" srcId="{6AC9432E-7B4E-3743-B0D8-867800835D25}" destId="{EA2669AB-3D04-F640-B17B-925C4F1333C1}" srcOrd="1" destOrd="0" presId="urn:microsoft.com/office/officeart/2005/8/layout/hierarchy2"/>
    <dgm:cxn modelId="{A2193610-919F-D041-8C9F-0D5F93DF10DB}" type="presOf" srcId="{4501E01B-4AD1-AA44-84F7-25A715AE646F}" destId="{170593F4-8B7B-D845-AE52-A0AFDD58FF21}" srcOrd="0" destOrd="0" presId="urn:microsoft.com/office/officeart/2005/8/layout/hierarchy2"/>
    <dgm:cxn modelId="{51C5F614-5218-5348-8FE6-45480327684B}" srcId="{9BAFF567-2607-5A49-B68F-735AFF15BAE7}" destId="{8D66F785-6C31-764F-9C82-484D449B47CC}" srcOrd="1" destOrd="0" parTransId="{4501E01B-4AD1-AA44-84F7-25A715AE646F}" sibTransId="{401F00FA-23A5-5847-92FF-FD1EC8C3DB40}"/>
    <dgm:cxn modelId="{CDCCC318-9CE0-DA46-8C30-7F88BED139A8}" type="presOf" srcId="{4501E01B-4AD1-AA44-84F7-25A715AE646F}" destId="{C4D737EE-C02B-6641-A1B7-C97456AB7EFB}" srcOrd="1" destOrd="0" presId="urn:microsoft.com/office/officeart/2005/8/layout/hierarchy2"/>
    <dgm:cxn modelId="{BB634A1E-0E46-6943-9EE0-50249DBCAAC3}" type="presOf" srcId="{9BFE6ED4-7927-014C-888C-0BBF164AC7D5}" destId="{C814122B-4FC3-3E4C-AB9A-2BC74E90CA2F}" srcOrd="0" destOrd="0" presId="urn:microsoft.com/office/officeart/2005/8/layout/hierarchy2"/>
    <dgm:cxn modelId="{9C850032-7F7A-E347-B908-404DF58321F4}" type="presOf" srcId="{2A717A2E-6AF9-5548-BB29-D83BE7DF1241}" destId="{DDA2484F-1063-3C4D-95BF-62516813632C}" srcOrd="1" destOrd="0" presId="urn:microsoft.com/office/officeart/2005/8/layout/hierarchy2"/>
    <dgm:cxn modelId="{42870E3A-3994-0940-9769-78A45764F8AC}" type="presOf" srcId="{8D66F785-6C31-764F-9C82-484D449B47CC}" destId="{A071AA64-7D4F-CB42-BA8F-222888C286AC}" srcOrd="0" destOrd="0" presId="urn:microsoft.com/office/officeart/2005/8/layout/hierarchy2"/>
    <dgm:cxn modelId="{FF7D1A3D-C2A3-2246-9EBA-3132594B9984}" type="presOf" srcId="{B043099A-C6F9-854E-9A31-61BD1FB12AE5}" destId="{1DEBDED8-FFEC-624E-8F65-BAD7F99B92BC}" srcOrd="0" destOrd="0" presId="urn:microsoft.com/office/officeart/2005/8/layout/hierarchy2"/>
    <dgm:cxn modelId="{4E22653E-31DB-AA4B-9DB1-8717B4FB6B26}" type="presOf" srcId="{D6280E48-C1F1-7147-A483-096C8A929FB4}" destId="{D691576E-9096-0444-95AE-A5E856E57573}" srcOrd="0" destOrd="0" presId="urn:microsoft.com/office/officeart/2005/8/layout/hierarchy2"/>
    <dgm:cxn modelId="{7640FA52-1766-2547-89D0-4025E610979B}" srcId="{D6280E48-C1F1-7147-A483-096C8A929FB4}" destId="{9BAFF567-2607-5A49-B68F-735AFF15BAE7}" srcOrd="0" destOrd="0" parTransId="{B9467875-988D-1D4E-99EE-1355DC8BAC12}" sibTransId="{024283E1-3596-274E-9C29-930714236120}"/>
    <dgm:cxn modelId="{17F64E58-122A-3441-B5D9-3A04A444D9DA}" srcId="{9BAFF567-2607-5A49-B68F-735AFF15BAE7}" destId="{4FE8B097-94B8-E04B-BCF0-4086EB32CE5D}" srcOrd="0" destOrd="0" parTransId="{B043099A-C6F9-854E-9A31-61BD1FB12AE5}" sibTransId="{3A0A4FC1-B589-AE4E-8FA6-2761A0E1F017}"/>
    <dgm:cxn modelId="{02D99263-AE26-1647-8C5C-F0F57E545263}" srcId="{57B847AB-1EC5-E94C-A590-3D990158AE4D}" destId="{9BFE6ED4-7927-014C-888C-0BBF164AC7D5}" srcOrd="0" destOrd="0" parTransId="{6AC9432E-7B4E-3743-B0D8-867800835D25}" sibTransId="{5E974300-34E8-D74B-9C57-E0A99CD26886}"/>
    <dgm:cxn modelId="{A25D816F-2F34-BF46-8DE3-8ADD035AEA98}" type="presOf" srcId="{BE30B8D7-4472-EF43-9424-3A35ADD9DFD9}" destId="{48D2911D-2327-6847-A9BD-888C1EB7DCC7}" srcOrd="0" destOrd="0" presId="urn:microsoft.com/office/officeart/2005/8/layout/hierarchy2"/>
    <dgm:cxn modelId="{F916E670-CD0E-4443-80B9-B4A40947D135}" type="presOf" srcId="{57B847AB-1EC5-E94C-A590-3D990158AE4D}" destId="{6F096B69-F47F-4447-8D6B-C83E2939693D}" srcOrd="0" destOrd="0" presId="urn:microsoft.com/office/officeart/2005/8/layout/hierarchy2"/>
    <dgm:cxn modelId="{30F7FC79-64EF-4044-BBE8-68DEDBDC216F}" type="presOf" srcId="{2A717A2E-6AF9-5548-BB29-D83BE7DF1241}" destId="{5597DE31-9588-A540-A226-3E2D371F3845}" srcOrd="0" destOrd="0" presId="urn:microsoft.com/office/officeart/2005/8/layout/hierarchy2"/>
    <dgm:cxn modelId="{2F81BC7A-85AB-3E4E-B093-BB7C5F9BC411}" type="presOf" srcId="{4FE8B097-94B8-E04B-BCF0-4086EB32CE5D}" destId="{FC422965-B2FA-CF4D-BFB2-D3125CD1A4A0}" srcOrd="0" destOrd="0" presId="urn:microsoft.com/office/officeart/2005/8/layout/hierarchy2"/>
    <dgm:cxn modelId="{E0521997-C784-A34E-BA79-3D02C2846E84}" type="presOf" srcId="{B9467875-988D-1D4E-99EE-1355DC8BAC12}" destId="{55C18CD4-2008-5A4B-B7CB-587B1946CFA4}" srcOrd="0" destOrd="0" presId="urn:microsoft.com/office/officeart/2005/8/layout/hierarchy2"/>
    <dgm:cxn modelId="{CD57709D-C008-2947-8FF9-1FB1336CE417}" srcId="{D6280E48-C1F1-7147-A483-096C8A929FB4}" destId="{57B847AB-1EC5-E94C-A590-3D990158AE4D}" srcOrd="1" destOrd="0" parTransId="{2A717A2E-6AF9-5548-BB29-D83BE7DF1241}" sibTransId="{E0BF63EA-CEDD-1649-B342-F365E9376420}"/>
    <dgm:cxn modelId="{6B758AA6-8AE0-F440-BD37-49BBAAADF9E9}" type="presOf" srcId="{B9467875-988D-1D4E-99EE-1355DC8BAC12}" destId="{1C1A03D1-2145-DA4E-9512-FA2C4C463009}" srcOrd="1" destOrd="0" presId="urn:microsoft.com/office/officeart/2005/8/layout/hierarchy2"/>
    <dgm:cxn modelId="{4076BCAE-3FA6-214F-9782-E4184C4C9BBB}" type="presOf" srcId="{6AC9432E-7B4E-3743-B0D8-867800835D25}" destId="{495047C6-2C32-6B46-9F20-7CBB8509D8A4}" srcOrd="0" destOrd="0" presId="urn:microsoft.com/office/officeart/2005/8/layout/hierarchy2"/>
    <dgm:cxn modelId="{4D9CFCDA-7CCF-2F4B-8544-D6A815FE57E9}" type="presOf" srcId="{B043099A-C6F9-854E-9A31-61BD1FB12AE5}" destId="{EF7720F5-2039-8B4F-A172-0568207B00CF}" srcOrd="1" destOrd="0" presId="urn:microsoft.com/office/officeart/2005/8/layout/hierarchy2"/>
    <dgm:cxn modelId="{EF0143EA-EE4D-484F-BEFC-8E25D96C4586}" type="presOf" srcId="{9BAFF567-2607-5A49-B68F-735AFF15BAE7}" destId="{04893F94-EE5A-3041-895F-146C672DB68D}" srcOrd="0" destOrd="0" presId="urn:microsoft.com/office/officeart/2005/8/layout/hierarchy2"/>
    <dgm:cxn modelId="{DA9056F7-0015-7748-9097-7ACA1D78DC40}" srcId="{BE30B8D7-4472-EF43-9424-3A35ADD9DFD9}" destId="{D6280E48-C1F1-7147-A483-096C8A929FB4}" srcOrd="0" destOrd="0" parTransId="{1CE1059F-FCC7-534B-8E5C-A2888B8873E6}" sibTransId="{0CEE0F68-DE0E-D54C-B05F-9CA26E01367C}"/>
    <dgm:cxn modelId="{26228598-947B-0149-9420-4D3062CC77B8}" type="presParOf" srcId="{48D2911D-2327-6847-A9BD-888C1EB7DCC7}" destId="{F6419BD9-C097-A946-9DA3-5803E12875B1}" srcOrd="0" destOrd="0" presId="urn:microsoft.com/office/officeart/2005/8/layout/hierarchy2"/>
    <dgm:cxn modelId="{31350232-FED4-F14B-882E-612E9188D29E}" type="presParOf" srcId="{F6419BD9-C097-A946-9DA3-5803E12875B1}" destId="{D691576E-9096-0444-95AE-A5E856E57573}" srcOrd="0" destOrd="0" presId="urn:microsoft.com/office/officeart/2005/8/layout/hierarchy2"/>
    <dgm:cxn modelId="{002A41FA-CCF7-9741-BDDF-F52E3F8C2D12}" type="presParOf" srcId="{F6419BD9-C097-A946-9DA3-5803E12875B1}" destId="{18AEB2A4-893E-4046-976C-0541FE51A998}" srcOrd="1" destOrd="0" presId="urn:microsoft.com/office/officeart/2005/8/layout/hierarchy2"/>
    <dgm:cxn modelId="{B5963C9F-CB68-F246-ADD8-06FCBD5A63AD}" type="presParOf" srcId="{18AEB2A4-893E-4046-976C-0541FE51A998}" destId="{55C18CD4-2008-5A4B-B7CB-587B1946CFA4}" srcOrd="0" destOrd="0" presId="urn:microsoft.com/office/officeart/2005/8/layout/hierarchy2"/>
    <dgm:cxn modelId="{7255FAB9-1651-2E42-9F5A-811547C89642}" type="presParOf" srcId="{55C18CD4-2008-5A4B-B7CB-587B1946CFA4}" destId="{1C1A03D1-2145-DA4E-9512-FA2C4C463009}" srcOrd="0" destOrd="0" presId="urn:microsoft.com/office/officeart/2005/8/layout/hierarchy2"/>
    <dgm:cxn modelId="{0E85811D-65D7-DF45-88B2-C5654FD07B30}" type="presParOf" srcId="{18AEB2A4-893E-4046-976C-0541FE51A998}" destId="{3671F4BF-E575-3143-979C-6CEB5DB897FA}" srcOrd="1" destOrd="0" presId="urn:microsoft.com/office/officeart/2005/8/layout/hierarchy2"/>
    <dgm:cxn modelId="{DB84C8E5-20F9-A242-8BC2-B54707228ED4}" type="presParOf" srcId="{3671F4BF-E575-3143-979C-6CEB5DB897FA}" destId="{04893F94-EE5A-3041-895F-146C672DB68D}" srcOrd="0" destOrd="0" presId="urn:microsoft.com/office/officeart/2005/8/layout/hierarchy2"/>
    <dgm:cxn modelId="{E9C2AD84-752B-BA4C-A7D8-BB5179CC18F2}" type="presParOf" srcId="{3671F4BF-E575-3143-979C-6CEB5DB897FA}" destId="{773835CD-7924-8E45-AF48-8CAC974BFA96}" srcOrd="1" destOrd="0" presId="urn:microsoft.com/office/officeart/2005/8/layout/hierarchy2"/>
    <dgm:cxn modelId="{BB11D85F-5048-5343-BD18-9805C8F81B62}" type="presParOf" srcId="{773835CD-7924-8E45-AF48-8CAC974BFA96}" destId="{1DEBDED8-FFEC-624E-8F65-BAD7F99B92BC}" srcOrd="0" destOrd="0" presId="urn:microsoft.com/office/officeart/2005/8/layout/hierarchy2"/>
    <dgm:cxn modelId="{3ED06314-85D3-E84B-B739-E529F75426DA}" type="presParOf" srcId="{1DEBDED8-FFEC-624E-8F65-BAD7F99B92BC}" destId="{EF7720F5-2039-8B4F-A172-0568207B00CF}" srcOrd="0" destOrd="0" presId="urn:microsoft.com/office/officeart/2005/8/layout/hierarchy2"/>
    <dgm:cxn modelId="{22D35AA6-A0BB-B54F-A745-71DD4524236D}" type="presParOf" srcId="{773835CD-7924-8E45-AF48-8CAC974BFA96}" destId="{F002C348-AE44-C345-AE48-AFA49617CF40}" srcOrd="1" destOrd="0" presId="urn:microsoft.com/office/officeart/2005/8/layout/hierarchy2"/>
    <dgm:cxn modelId="{70D8AD2D-AEA9-4A4C-A3B0-56E61D0050DF}" type="presParOf" srcId="{F002C348-AE44-C345-AE48-AFA49617CF40}" destId="{FC422965-B2FA-CF4D-BFB2-D3125CD1A4A0}" srcOrd="0" destOrd="0" presId="urn:microsoft.com/office/officeart/2005/8/layout/hierarchy2"/>
    <dgm:cxn modelId="{5B45521A-80D2-034E-BB7F-E133555DB58B}" type="presParOf" srcId="{F002C348-AE44-C345-AE48-AFA49617CF40}" destId="{2E707225-9148-C841-8262-CB0EC6B3C153}" srcOrd="1" destOrd="0" presId="urn:microsoft.com/office/officeart/2005/8/layout/hierarchy2"/>
    <dgm:cxn modelId="{FC2EA9AF-F620-7542-9E03-C35383BC5F90}" type="presParOf" srcId="{773835CD-7924-8E45-AF48-8CAC974BFA96}" destId="{170593F4-8B7B-D845-AE52-A0AFDD58FF21}" srcOrd="2" destOrd="0" presId="urn:microsoft.com/office/officeart/2005/8/layout/hierarchy2"/>
    <dgm:cxn modelId="{CB1B9367-C7C3-E64C-A3C5-840AB06600E3}" type="presParOf" srcId="{170593F4-8B7B-D845-AE52-A0AFDD58FF21}" destId="{C4D737EE-C02B-6641-A1B7-C97456AB7EFB}" srcOrd="0" destOrd="0" presId="urn:microsoft.com/office/officeart/2005/8/layout/hierarchy2"/>
    <dgm:cxn modelId="{9351B3EC-40E1-5E4B-883F-1204D99D91ED}" type="presParOf" srcId="{773835CD-7924-8E45-AF48-8CAC974BFA96}" destId="{47276CAC-C804-CC41-95E3-236AE7E07558}" srcOrd="3" destOrd="0" presId="urn:microsoft.com/office/officeart/2005/8/layout/hierarchy2"/>
    <dgm:cxn modelId="{DADF98BD-53AE-6948-A7E8-AE26969B179A}" type="presParOf" srcId="{47276CAC-C804-CC41-95E3-236AE7E07558}" destId="{A071AA64-7D4F-CB42-BA8F-222888C286AC}" srcOrd="0" destOrd="0" presId="urn:microsoft.com/office/officeart/2005/8/layout/hierarchy2"/>
    <dgm:cxn modelId="{068B4DD0-4B3F-FA4A-A863-07D7E1A8680E}" type="presParOf" srcId="{47276CAC-C804-CC41-95E3-236AE7E07558}" destId="{BA5B903C-D701-DC4F-94FC-C60F2D057825}" srcOrd="1" destOrd="0" presId="urn:microsoft.com/office/officeart/2005/8/layout/hierarchy2"/>
    <dgm:cxn modelId="{731D9A50-EAC7-7640-B18B-C8894C3FEA29}" type="presParOf" srcId="{18AEB2A4-893E-4046-976C-0541FE51A998}" destId="{5597DE31-9588-A540-A226-3E2D371F3845}" srcOrd="2" destOrd="0" presId="urn:microsoft.com/office/officeart/2005/8/layout/hierarchy2"/>
    <dgm:cxn modelId="{F9D92D89-8AD7-644F-A6C2-E59F36963015}" type="presParOf" srcId="{5597DE31-9588-A540-A226-3E2D371F3845}" destId="{DDA2484F-1063-3C4D-95BF-62516813632C}" srcOrd="0" destOrd="0" presId="urn:microsoft.com/office/officeart/2005/8/layout/hierarchy2"/>
    <dgm:cxn modelId="{078B4ED8-B6D7-2242-9A47-932BCC19F9CC}" type="presParOf" srcId="{18AEB2A4-893E-4046-976C-0541FE51A998}" destId="{6AEE7119-CFA7-C942-94CC-B7AE1C81E6A6}" srcOrd="3" destOrd="0" presId="urn:microsoft.com/office/officeart/2005/8/layout/hierarchy2"/>
    <dgm:cxn modelId="{259FAD76-1890-8E4D-BFFB-F3952A93CD4A}" type="presParOf" srcId="{6AEE7119-CFA7-C942-94CC-B7AE1C81E6A6}" destId="{6F096B69-F47F-4447-8D6B-C83E2939693D}" srcOrd="0" destOrd="0" presId="urn:microsoft.com/office/officeart/2005/8/layout/hierarchy2"/>
    <dgm:cxn modelId="{D0304CB1-5869-5A43-8842-764C9DEBF9A1}" type="presParOf" srcId="{6AEE7119-CFA7-C942-94CC-B7AE1C81E6A6}" destId="{8091AC9E-4096-6B4A-BFB9-EAEE640BEBAE}" srcOrd="1" destOrd="0" presId="urn:microsoft.com/office/officeart/2005/8/layout/hierarchy2"/>
    <dgm:cxn modelId="{D68E37A8-002D-8F44-B6EF-FFA15AB5ACEE}" type="presParOf" srcId="{8091AC9E-4096-6B4A-BFB9-EAEE640BEBAE}" destId="{495047C6-2C32-6B46-9F20-7CBB8509D8A4}" srcOrd="0" destOrd="0" presId="urn:microsoft.com/office/officeart/2005/8/layout/hierarchy2"/>
    <dgm:cxn modelId="{BA5C16AB-4496-0B47-A986-31D6A2933CD7}" type="presParOf" srcId="{495047C6-2C32-6B46-9F20-7CBB8509D8A4}" destId="{EA2669AB-3D04-F640-B17B-925C4F1333C1}" srcOrd="0" destOrd="0" presId="urn:microsoft.com/office/officeart/2005/8/layout/hierarchy2"/>
    <dgm:cxn modelId="{5B477320-73C1-9F41-84A8-958A3F1D7596}" type="presParOf" srcId="{8091AC9E-4096-6B4A-BFB9-EAEE640BEBAE}" destId="{E481BD44-BEA9-A741-9AFC-74D2AB35AAF0}" srcOrd="1" destOrd="0" presId="urn:microsoft.com/office/officeart/2005/8/layout/hierarchy2"/>
    <dgm:cxn modelId="{B65B5E87-E33E-354B-8244-016CAFBAC1D3}" type="presParOf" srcId="{E481BD44-BEA9-A741-9AFC-74D2AB35AAF0}" destId="{C814122B-4FC3-3E4C-AB9A-2BC74E90CA2F}" srcOrd="0" destOrd="0" presId="urn:microsoft.com/office/officeart/2005/8/layout/hierarchy2"/>
    <dgm:cxn modelId="{249E811D-68C3-884D-A31E-43A6FE3C5D72}" type="presParOf" srcId="{E481BD44-BEA9-A741-9AFC-74D2AB35AAF0}" destId="{CF3C5E86-3ACC-F546-BA63-FDCE4931A7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C89DD-92D5-9049-9A3A-F29F6CB8283C}">
      <dsp:nvSpPr>
        <dsp:cNvPr id="0" name=""/>
        <dsp:cNvSpPr/>
      </dsp:nvSpPr>
      <dsp:spPr>
        <a:xfrm>
          <a:off x="4976" y="389804"/>
          <a:ext cx="2553185" cy="102127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Bogle" panose="020B0503020203060203" pitchFamily="34" charset="77"/>
            </a:rPr>
            <a:t>Product description</a:t>
          </a:r>
          <a:endParaRPr lang="en-GB" sz="1800" b="1" kern="1200" dirty="0">
            <a:latin typeface="Bogle" panose="020B0503020203060203" pitchFamily="34" charset="77"/>
          </a:endParaRPr>
        </a:p>
      </dsp:txBody>
      <dsp:txXfrm>
        <a:off x="515613" y="389804"/>
        <a:ext cx="1531911" cy="1021274"/>
      </dsp:txXfrm>
    </dsp:sp>
    <dsp:sp modelId="{FBA432EF-56BA-B14A-A748-9FF179E3357D}">
      <dsp:nvSpPr>
        <dsp:cNvPr id="0" name=""/>
        <dsp:cNvSpPr/>
      </dsp:nvSpPr>
      <dsp:spPr>
        <a:xfrm>
          <a:off x="2214986" y="465347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catalogue item id, item name</a:t>
          </a:r>
          <a:endParaRPr lang="en-US" sz="1400" kern="1200" dirty="0">
            <a:latin typeface="Bogle" panose="020B0503020203060203" pitchFamily="34" charset="77"/>
          </a:endParaRPr>
        </a:p>
      </dsp:txBody>
      <dsp:txXfrm>
        <a:off x="2638815" y="465347"/>
        <a:ext cx="1271487" cy="847657"/>
      </dsp:txXfrm>
    </dsp:sp>
    <dsp:sp modelId="{E41C6031-CC23-8147-BD26-CB3C5B22C8EC}">
      <dsp:nvSpPr>
        <dsp:cNvPr id="0" name=""/>
        <dsp:cNvSpPr/>
      </dsp:nvSpPr>
      <dsp:spPr>
        <a:xfrm>
          <a:off x="4048712" y="476612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subcategory, category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4472541" y="476612"/>
        <a:ext cx="1271487" cy="847657"/>
      </dsp:txXfrm>
    </dsp:sp>
    <dsp:sp modelId="{0C0732F4-B752-694D-AEB8-8703433ADF0F}">
      <dsp:nvSpPr>
        <dsp:cNvPr id="0" name=""/>
        <dsp:cNvSpPr/>
      </dsp:nvSpPr>
      <dsp:spPr>
        <a:xfrm>
          <a:off x="5871176" y="476612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department, super department,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division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6295005" y="476612"/>
        <a:ext cx="1271487" cy="847657"/>
      </dsp:txXfrm>
    </dsp:sp>
    <dsp:sp modelId="{44E9C33E-53C0-4E49-90CC-E17306589F0B}">
      <dsp:nvSpPr>
        <dsp:cNvPr id="0" name=""/>
        <dsp:cNvSpPr/>
      </dsp:nvSpPr>
      <dsp:spPr>
        <a:xfrm>
          <a:off x="4976" y="1554056"/>
          <a:ext cx="2553185" cy="102127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Bogle" panose="020B0503020203060203" pitchFamily="34" charset="77"/>
            </a:rPr>
            <a:t>Product features</a:t>
          </a:r>
          <a:endParaRPr lang="en-GB" sz="1800" b="1" kern="1200" dirty="0">
            <a:latin typeface="Bogle" panose="020B0503020203060203" pitchFamily="34" charset="77"/>
          </a:endParaRPr>
        </a:p>
      </dsp:txBody>
      <dsp:txXfrm>
        <a:off x="515613" y="1554056"/>
        <a:ext cx="1531911" cy="1021274"/>
      </dsp:txXfrm>
    </dsp:sp>
    <dsp:sp modelId="{AABD1C1C-4736-AD42-B7CC-D6B7EA9025D8}">
      <dsp:nvSpPr>
        <dsp:cNvPr id="0" name=""/>
        <dsp:cNvSpPr/>
      </dsp:nvSpPr>
      <dsp:spPr>
        <a:xfrm>
          <a:off x="2226248" y="1640865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Item price, percent price difference </a:t>
          </a:r>
          <a:r>
            <a:rPr lang="en-IN" sz="1400" i="1" kern="1200" dirty="0" err="1">
              <a:latin typeface="Bogle" panose="020B0503020203060203" pitchFamily="34" charset="77"/>
            </a:rPr>
            <a:t>w.r.t</a:t>
          </a:r>
          <a:r>
            <a:rPr lang="en-IN" sz="1400" i="1" kern="1200" dirty="0">
              <a:latin typeface="Bogle" panose="020B0503020203060203" pitchFamily="34" charset="77"/>
            </a:rPr>
            <a:t> amazon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2650077" y="1640865"/>
        <a:ext cx="1271487" cy="847657"/>
      </dsp:txXfrm>
    </dsp:sp>
    <dsp:sp modelId="{8F195FD7-B6D1-4449-B79B-E5168EE3F709}">
      <dsp:nvSpPr>
        <dsp:cNvPr id="0" name=""/>
        <dsp:cNvSpPr/>
      </dsp:nvSpPr>
      <dsp:spPr>
        <a:xfrm>
          <a:off x="4048712" y="1640865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meet-beat flag, two day eligible flag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4472541" y="1640865"/>
        <a:ext cx="1271487" cy="847657"/>
      </dsp:txXfrm>
    </dsp:sp>
    <dsp:sp modelId="{9686A7D8-960E-0440-8450-8159B480FF34}">
      <dsp:nvSpPr>
        <dsp:cNvPr id="0" name=""/>
        <dsp:cNvSpPr/>
      </dsp:nvSpPr>
      <dsp:spPr>
        <a:xfrm>
          <a:off x="5871176" y="1640865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quality score,</a:t>
          </a:r>
          <a:r>
            <a:rPr lang="en-IN" sz="1400" kern="1200" dirty="0">
              <a:latin typeface="Bogle" panose="020B0503020203060203" pitchFamily="34" charset="77"/>
            </a:rPr>
            <a:t> </a:t>
          </a:r>
          <a:r>
            <a:rPr lang="en-IN" sz="1400" i="1" kern="1200" dirty="0">
              <a:latin typeface="Bogle" panose="020B0503020203060203" pitchFamily="34" charset="77"/>
            </a:rPr>
            <a:t>average customer rating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6295005" y="1640865"/>
        <a:ext cx="1271487" cy="847657"/>
      </dsp:txXfrm>
    </dsp:sp>
    <dsp:sp modelId="{E809CA47-8744-6744-9AF3-1596D27D3234}">
      <dsp:nvSpPr>
        <dsp:cNvPr id="0" name=""/>
        <dsp:cNvSpPr/>
      </dsp:nvSpPr>
      <dsp:spPr>
        <a:xfrm>
          <a:off x="4976" y="2718309"/>
          <a:ext cx="2553185" cy="102127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Bogle" panose="020B0503020203060203" pitchFamily="34" charset="77"/>
            </a:rPr>
            <a:t>Performance metrics during SEM campaign</a:t>
          </a:r>
          <a:endParaRPr lang="en-GB" sz="1800" b="1" kern="1200" dirty="0">
            <a:latin typeface="Bogle" panose="020B0503020203060203" pitchFamily="34" charset="77"/>
          </a:endParaRPr>
        </a:p>
      </dsp:txBody>
      <dsp:txXfrm>
        <a:off x="515613" y="2718309"/>
        <a:ext cx="1531911" cy="1021274"/>
      </dsp:txXfrm>
    </dsp:sp>
    <dsp:sp modelId="{76B6A46E-A803-C443-87EC-D37DA4CC2AEF}">
      <dsp:nvSpPr>
        <dsp:cNvPr id="0" name=""/>
        <dsp:cNvSpPr/>
      </dsp:nvSpPr>
      <dsp:spPr>
        <a:xfrm>
          <a:off x="2226248" y="2805118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>
              <a:latin typeface="Bogle" panose="020B0503020203060203" pitchFamily="34" charset="77"/>
            </a:rPr>
            <a:t>revenue, orders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2650077" y="2805118"/>
        <a:ext cx="1271487" cy="847657"/>
      </dsp:txXfrm>
    </dsp:sp>
    <dsp:sp modelId="{691DE1C5-1E37-1A4A-B03D-39F5511D8D11}">
      <dsp:nvSpPr>
        <dsp:cNvPr id="0" name=""/>
        <dsp:cNvSpPr/>
      </dsp:nvSpPr>
      <dsp:spPr>
        <a:xfrm>
          <a:off x="4048712" y="2805118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latin typeface="Bogle" panose="020B0503020203060203" pitchFamily="34" charset="77"/>
            </a:rPr>
            <a:t>clicks, RPC</a:t>
          </a:r>
        </a:p>
      </dsp:txBody>
      <dsp:txXfrm>
        <a:off x="4472541" y="2805118"/>
        <a:ext cx="1271487" cy="847657"/>
      </dsp:txXfrm>
    </dsp:sp>
    <dsp:sp modelId="{7B3B8793-6AC2-2942-A2BD-744AF739D139}">
      <dsp:nvSpPr>
        <dsp:cNvPr id="0" name=""/>
        <dsp:cNvSpPr/>
      </dsp:nvSpPr>
      <dsp:spPr>
        <a:xfrm>
          <a:off x="5871176" y="2805118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>
              <a:latin typeface="Bogle" panose="020B0503020203060203" pitchFamily="34" charset="77"/>
            </a:rPr>
            <a:t>CVR</a:t>
          </a:r>
        </a:p>
      </dsp:txBody>
      <dsp:txXfrm>
        <a:off x="6295005" y="2805118"/>
        <a:ext cx="1271487" cy="847657"/>
      </dsp:txXfrm>
    </dsp:sp>
    <dsp:sp modelId="{6688751D-C7B7-0045-A060-9E4AE059AF8C}">
      <dsp:nvSpPr>
        <dsp:cNvPr id="0" name=""/>
        <dsp:cNvSpPr/>
      </dsp:nvSpPr>
      <dsp:spPr>
        <a:xfrm>
          <a:off x="4976" y="3882562"/>
          <a:ext cx="2553185" cy="1021274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Bogle" panose="020B0503020203060203" pitchFamily="34" charset="77"/>
            </a:rPr>
            <a:t>Past transaction data</a:t>
          </a:r>
        </a:p>
      </dsp:txBody>
      <dsp:txXfrm>
        <a:off x="515613" y="3882562"/>
        <a:ext cx="1531911" cy="1021274"/>
      </dsp:txXfrm>
    </dsp:sp>
    <dsp:sp modelId="{41CFE479-533B-D04F-AFB2-297869696007}">
      <dsp:nvSpPr>
        <dsp:cNvPr id="0" name=""/>
        <dsp:cNvSpPr/>
      </dsp:nvSpPr>
      <dsp:spPr>
        <a:xfrm>
          <a:off x="2226248" y="3969370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number of past transactions</a:t>
          </a:r>
          <a:endParaRPr lang="en-US" sz="1400" kern="1200" dirty="0">
            <a:latin typeface="Bogle" panose="020B0503020203060203" pitchFamily="34" charset="77"/>
          </a:endParaRPr>
        </a:p>
      </dsp:txBody>
      <dsp:txXfrm>
        <a:off x="2650077" y="3969370"/>
        <a:ext cx="1271487" cy="847657"/>
      </dsp:txXfrm>
    </dsp:sp>
    <dsp:sp modelId="{A76983AB-BC8B-9D44-81BC-3015F2B9F6E5}">
      <dsp:nvSpPr>
        <dsp:cNvPr id="0" name=""/>
        <dsp:cNvSpPr/>
      </dsp:nvSpPr>
      <dsp:spPr>
        <a:xfrm>
          <a:off x="4048712" y="3969370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total volume</a:t>
          </a:r>
          <a:endParaRPr lang="en-US" sz="1400" kern="1200" dirty="0">
            <a:latin typeface="Bogle" panose="020B0503020203060203" pitchFamily="34" charset="77"/>
          </a:endParaRPr>
        </a:p>
      </dsp:txBody>
      <dsp:txXfrm>
        <a:off x="4472541" y="3969370"/>
        <a:ext cx="1271487" cy="847657"/>
      </dsp:txXfrm>
    </dsp:sp>
    <dsp:sp modelId="{E3CC7276-1F1D-1B4B-ADC6-DC5CED6E4B23}">
      <dsp:nvSpPr>
        <dsp:cNvPr id="0" name=""/>
        <dsp:cNvSpPr/>
      </dsp:nvSpPr>
      <dsp:spPr>
        <a:xfrm>
          <a:off x="5871176" y="3969370"/>
          <a:ext cx="2119144" cy="8476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i="1" kern="1200" dirty="0">
              <a:latin typeface="Bogle" panose="020B0503020203060203" pitchFamily="34" charset="77"/>
            </a:rPr>
            <a:t>GMV</a:t>
          </a:r>
          <a:endParaRPr lang="en-GB" sz="1400" kern="1200" dirty="0">
            <a:latin typeface="Bogle" panose="020B0503020203060203" pitchFamily="34" charset="77"/>
          </a:endParaRPr>
        </a:p>
      </dsp:txBody>
      <dsp:txXfrm>
        <a:off x="6295005" y="3969370"/>
        <a:ext cx="1271487" cy="847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1576E-9096-0444-95AE-A5E856E57573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Products</a:t>
          </a:r>
        </a:p>
      </dsp:txBody>
      <dsp:txXfrm>
        <a:off x="33423" y="2513495"/>
        <a:ext cx="2075219" cy="1006302"/>
      </dsp:txXfrm>
    </dsp:sp>
    <dsp:sp modelId="{55C18CD4-2008-5A4B-B7CB-587B1946CFA4}">
      <dsp:nvSpPr>
        <dsp:cNvPr id="0" name=""/>
        <dsp:cNvSpPr/>
      </dsp:nvSpPr>
      <dsp:spPr>
        <a:xfrm rot="18770822">
          <a:off x="1938782" y="2537922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36079" y="2524240"/>
        <a:ext cx="62873" cy="62873"/>
      </dsp:txXfrm>
    </dsp:sp>
    <dsp:sp modelId="{04893F94-EE5A-3041-895F-146C672DB68D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Segmented products</a:t>
          </a:r>
        </a:p>
      </dsp:txBody>
      <dsp:txXfrm>
        <a:off x="3026390" y="1591555"/>
        <a:ext cx="2075219" cy="1006302"/>
      </dsp:txXfrm>
    </dsp:sp>
    <dsp:sp modelId="{1DEBDED8-FFEC-624E-8F65-BAD7F99B92BC}">
      <dsp:nvSpPr>
        <dsp:cNvPr id="0" name=""/>
        <dsp:cNvSpPr/>
      </dsp:nvSpPr>
      <dsp:spPr>
        <a:xfrm rot="19457599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34155" y="1761065"/>
        <a:ext cx="52654" cy="52654"/>
      </dsp:txXfrm>
    </dsp:sp>
    <dsp:sp modelId="{FC422965-B2FA-CF4D-BFB2-D3125CD1A4A0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Modelling CVR</a:t>
          </a:r>
        </a:p>
      </dsp:txBody>
      <dsp:txXfrm>
        <a:off x="6019357" y="976927"/>
        <a:ext cx="2075219" cy="1006302"/>
      </dsp:txXfrm>
    </dsp:sp>
    <dsp:sp modelId="{170593F4-8B7B-D845-AE52-A0AFDD58FF21}">
      <dsp:nvSpPr>
        <dsp:cNvPr id="0" name=""/>
        <dsp:cNvSpPr/>
      </dsp:nvSpPr>
      <dsp:spPr>
        <a:xfrm rot="2142401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34155" y="2375692"/>
        <a:ext cx="52654" cy="52654"/>
      </dsp:txXfrm>
    </dsp:sp>
    <dsp:sp modelId="{A071AA64-7D4F-CB42-BA8F-222888C286AC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Modelling RPC</a:t>
          </a:r>
        </a:p>
      </dsp:txBody>
      <dsp:txXfrm>
        <a:off x="6019357" y="2206182"/>
        <a:ext cx="2075219" cy="1006302"/>
      </dsp:txXfrm>
    </dsp:sp>
    <dsp:sp modelId="{5597DE31-9588-A540-A226-3E2D371F3845}">
      <dsp:nvSpPr>
        <dsp:cNvPr id="0" name=""/>
        <dsp:cNvSpPr/>
      </dsp:nvSpPr>
      <dsp:spPr>
        <a:xfrm rot="2829178">
          <a:off x="1938782" y="3459863"/>
          <a:ext cx="125746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257468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36079" y="3446180"/>
        <a:ext cx="62873" cy="62873"/>
      </dsp:txXfrm>
    </dsp:sp>
    <dsp:sp modelId="{6F096B69-F47F-4447-8D6B-C83E2939693D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Cold-start products</a:t>
          </a:r>
        </a:p>
      </dsp:txBody>
      <dsp:txXfrm>
        <a:off x="3026390" y="3435436"/>
        <a:ext cx="2075219" cy="1006302"/>
      </dsp:txXfrm>
    </dsp:sp>
    <dsp:sp modelId="{495047C6-2C32-6B46-9F20-7CBB8509D8A4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39105" y="3917209"/>
        <a:ext cx="42756" cy="42756"/>
      </dsp:txXfrm>
    </dsp:sp>
    <dsp:sp modelId="{C814122B-4FC3-3E4C-AB9A-2BC74E90CA2F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  <a:latin typeface="Bogle" panose="020B0503020203060203" pitchFamily="34" charset="77"/>
            </a:rPr>
            <a:t>Classification based on clicks</a:t>
          </a:r>
        </a:p>
      </dsp:txBody>
      <dsp:txXfrm>
        <a:off x="6019357" y="3435436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434A32-7511-8C43-93A3-DE9403D239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67D4B-0CFC-9A42-80C2-A558705BB3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B3A80-9212-694F-9646-09E5B1B63663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D3EF5-D65F-CE45-B8C0-982B5048D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93D6A-87D5-7140-87ED-C6831CE618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22681-44E4-CF4F-8AB8-36CACAFE2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7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0:34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7.018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2.17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93 0 16383,'-25'12'0,"4"-3"0,13-7 0,2-1 0,-10 1 0,-1-2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2.418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2.59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2.791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2.99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3.185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3.396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3.585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3.82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4.056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7.93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4.337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4.505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4.746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8.148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8.51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8.737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8.95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0.418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0.662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0.94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1.659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0:48.32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1.91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2.139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0 192 16383,'19'-26'0,"6"-5"0,-11 15 0,5-7 0,-6 3 0,-3 4 0,-2 4 0,-5 5 0,2-3 0,-2-3 0,0 4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2.33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2.557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3.199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3.428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88 1 16383,'-16'21'0,"-1"-1"0,11-10 0,-3-2 0,3 0 0,-4-1 0,2-1 0,0 1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3.647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27 0 16383,'-15'20'0,"4"-4"0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3.892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4.110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6.192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0:52.28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21 308 16383,'15'-34'0,"-3"6"0,-11 24 0,6-7 0,0-7 0,1 4 0,-3-5 0,-5 8 0,-7-2 0,-3-3 0,-2 5 0,1-3 0,7 3 0,1-7 0,1 3 0,2-1 0,0 1 0,-2-1 0,-8 3 0,-5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6.40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6.67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6.89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7.10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7.300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16383,'25'5'0,"-4"-2"0,-16-1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7.53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7.71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7.937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8.16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8.469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11.6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151 522 16383,'0'-48'0,"0"8"0,0 25 0,0 4 0,0-15 0,0 3 0,0-20 0,0 4 0,0 0 0,0 4 0,0 6 0,0 13 0,0 3 0,0-3 0,0 2 0,-1-12 0,-1 7 0,0-1 0,1 0 0,0 5 0,-1 0 0,-9 53 0,8-28 0,-5 43 0,11-45 0,0 2 0,1 8 0,-2-7 0,1 14 0,-3-12 0,0 0 0,0 9 0,0-12 0,0 10 0,0-5 0,0-1 0,-1 4 0,-1-1 0,-1 4 0,-2 4 0,0 0 0,-1-2 0,1-3 0,1-2 0,-1-3 0,1-2 0,-1 2 0,1-1 0,-2 3 0,0-4 0,-2 2 0,-2-2 0,2 0 0,-5 0 0,41-65 0,-20 27 0,35-57 0,-33 59 0,2-7 0,-8 16 0,1-4 0,0 1 0,1 1 0,1 6 0,3-8 0,-2 5 0,-2-1 0,-2-2 0,-1 3 0,0-5 0,2 3 0,0-2 0,-28 56 0,18-27 0,-24 45 0,23-42 0,-1 0 0,1 0 0,-3 6 0,-3 8 0,-4 12 0,-6 9 0,0-1 0,1-6 0,7-12 0,5-12 0,4-8 0,39-47 0,-17 14 0,29-36 0,-30 31 0,-3 4 0,-3 1 0,-2 4 0,1-1 0,-3 1 0,0 4 0,4-3 0,-3 7 0,6-10 0,-4 7 0,8-7 0,5-1 0,5-3 0,1 1 0,-4 5 0,-14 11 0,-36 44 0,13-19 0,-25 32 0,29-36 0,-1-1 0,1-1 0,1 0 0,-2 6 0,3-3 0,-3 7 0,3-2 0,-1 3 0,0-2 0,1-4 0,3-3 0,-2 0 0,0 5 0,-2 3 0,-1 4 0,1-5 0,1-4 0,4-4 0,2-3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8.63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59.93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0.112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0.31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0.52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0.81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1.030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1.294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1.504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1.73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24.63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237 606 16383,'36'-8'0,"-6"3"0,-25 2 0,5-6 0,-1-6 0,1 0 0,-2-3 0,0 10 0,-34 39 0,15-10 0,-24 29 0,23-23 0,6-7 0,0-5 0,-2 0 0,2-3 0,-3 1 0,1 3 0,24-65 0,-10 18 0,22-57 0,-18 35 0,2-8 0,-6 13 0,-1-3 0,-5 22 0,3 1 0,-3 13 0,3 3 0,-23 2 0,8 9 0,-19 0 0,13 7 0,3 2 0,-4 2 0,4 2 0,-2 4 0,2-4 0,5 7 0,2-4 0,2 1 0,0 2 0,3-4 0,0 5 0,3-5 0,0 2 0,27-20 0,-7-4 0,25-29 0,-15 0 0,3-23 0,0 9 0,0-10 0,-5 0 0,-7 14 0,-9 2 0,-8 22 0,-4 11 0,-9 0 0,-9 11 0,-4-3 0,-5 10 0,8 4 0,-4 6 0,-8 7 0,-21 28 0,12-16 0,-4 12 0,28-28 0,2 7 0,7-13 0,-4 13 0,8-14 0,0 2 0,7 3 0,0-5 0,3 5 0,1 2 0,2-2 0,11 17 0,0-8 0,9 8 0,-3-6 0,-7-9 0,-4-1 0,-7-10 0,2 0 0,12-22 0,-4-4 0,5-12 0,-10-5 0,-4 14 0,-3-6 0,-3 14 0,-42 43 0,19-6 0,-32 36 0,37-31 0,2 6 0,4-6 0,0 0 0,0-2 0,4-13 0,4-1 0,12 0 0,6-9 0,5 1 0,-1-17 0,-6-2 0,-3-5 0,-3-1 0,0 0 0,-4 1 0,0 5 0,2 1 0,-38 45 0,18-12 0,-26 28 0,23-21 0,3 0 0,1-5 0,-1 5 0,6-11 0,0-2 0,-1-1 0,32-50 0,-20 31 0,27-41 0,-27 34 0,1-2 0,1-5 0,-1 1 0,1-1 0,-1 0 0,-2 5 0,1 0 0,-2 1 0,2 0 0,-45 45 0,17-8 0,-38 43 0,35-26 0,-4 2 0,-1-2 0,3-10 0,-1-4 0,9-16 0,7-1 0,41-56 0,-6 5 0,34-41 0,-23 27 0,-7 11 0,-6 14 0,-9 3 0,-4 9 0,-1 6 0,0-4 0,1 7 0,1-8 0,0 4 0,2-3 0,1 0 0,-2 3 0,2-1 0,-1 3 0,-6 57 0,-2-8 0,-7 35 0,-5-20 0,1-15 0,1-8 0,3-6 0,0-11 0,38-30 0,-24 12 0,26-19 0,-31 19 0,-3-1 0,-26 26 0,16-15 0,-22 22 0,26-21 0,29-44 0,-17 22 0,23-32 0,-27 35 0,2 4 0,0-10 0,1 10 0,1-9 0,1 7 0,0 0 0,2-3 0,0 5 0,1 0 0,-4-10 0,2 4 0,-4-9 0,-1 12 0,1-1 0,-33 39 0,17-14 0,-31 32 0,27-22 0,-4 2 0,5-4 0,1 1 0,3 0 0,-9 3 0,11-7 0,-9 2 0,8-4 0,0 2 0,0-1 0,0 4 0,2-3 0,-4-1 0,2-1 0,1-3 0,-4 1 0,41-77 0,-13 31 0,9-19 0,2-3 0,1-7 0,5 5 0,-13 13 0,-2 15 0,-8 11 0,-4 3 0,-1 2 0,3 1 0,0 0 0,-19 54 0,7-19 0,-17 41 0,14-36 0,0-7 0,0-1 0,2-6 0,3 4 0,14-7 0,5-9 0,2-1 0,-2-18 0,-7 3 0,3-5 0,-3 0 0,0 1 0,-1-1 0,-2 7 0,1-1 0,-38 47 0,16-12 0,-29 36 0,30-28 0,-2-2 0,8-7 0,-2-5 0,3 4 0,0-8 0,-2 12 0,2-10 0,-2 6 0,0-5 0,3-4 0,0 8 0,37-33 0,-18 10 0,25-26 0,-28 15 0,-1-11 0,-2 13 0,4-18 0,-7 20 0,1-5 0,-36 48 0,20-20 0,-25 28 0,30-31 0,0-3 0,33-38 0,-17 17 0,27-30 0,-27 19 0,-1 5 0,-2-5 0,-2 14 0,-3-1 0,-43 55 0,21-19 0,-40 45 0,41-37 0,-3 0 0,6-3 0,4-9 0,-13 30 0,15-27 0,-10 15 0,16-24 0,-2-7 0,31-29 0,-7-4 0,25-29 0,-12 4 0,-6 7 0,-2 2 0,-10 15 0,0-3 0,-8 18 0,0-3 0,-37 39 0,10-6 0,-30 30 0,21-10 0,-8 16 0,16-17 0,-1-3 0,17-21 0,3-6 0,43-36 0,-15 5 0,35-32 0,-28 10 0,-6 7 0,-2-3 0,-11 15 0,-1-3 0,-6 18 0,-5 0 0,-38 46 0,13-11 0,-30 29 0,27-23 0,0 1 0,6-4 0,5-8 0,7-4 0,0 0 0,-1-1 0,50-37 0,-21 5 0,47-39 0,-34 17 0,-2 7 0,-1-4 0,-11 22 0,-4-3 0,-11 16 0,-25 49 0,10-26 0,-20 40 0,22-38 0,1 0 0,3-5 0,0-3 0,34-37 0,-21 17 0,27-28 0,-31 30 0,1 1 0,-20 34 0,11-19 0,-15 26 0,15-28 0,0 0 0,22-37 0,-11 18 0,17-28 0,-18 34 0,-39 44 0,15-17 0,-23 30 0,27-33 0,9-7 0,1 0 0,28-52 0,-10 20 0,21-37 0,-22 30 0,-2 7 0,-4 7 0,-23 54 0,6-15 0,-15 45 0,14-42 0,2 2 0,3-14 0,-1 2 0,1-6 0,1-3 0,24-42 0,-9 18 0,18-37 0,-18 36 0,-4 2 0,-36 38 0,20-15 0,-27 25 0,31-27 0,2-1 0,22-44 0,-10 13 0,23-36 0,-18 31 0,3 1 0,-5 9 0,-1 3 0,-5 4 0,-20 61 0,8-21 0,-13 39 0,14-44 0,1-9 0,18-55 0,-2 17 0,11-43 0,-4 30 0,-7 1 0,7 2 0,-8 12 0,0 6 0,-37 55 0,12-15 0,-24 39 0,22-27 0,2-7 0,0-2 0,6-7 0,-1-2 0,5-6 0,34-44 0,-14 7 0,35-38 0,-31 33 0,0 0 0,-7 15 0,-7 3 0,-14 50 0,4-20 0,-10 30 0,11-37 0,5-5 0,12-42 0,-6 20 0,12-29 0,-12 33 0,-4 7 0,1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1.998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2.23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2.444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2.68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2.88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3.120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3.34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3.530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3.734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3.96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4.773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169 75 16383,'-22'17'0,"3"-3"0,11-9 0,3 0 0,-5 3 0,2 0 0,0-1 0,1 1 0,-1-3 0,0 2 0,0-1 0,-2 2 0,38-19 0,-13-3 0,31-15 0,-19 2 0,1-1 0,-8 8 0,-4-2 0,-9 16 0,-1-5 0,-32 23 0,12-6 0,-26 11 0,20-7 0,5-4 0,-4 3 0,4-2 0,-13 3 0,7-3 0,-2 0 0,11-1 0,4-3 0,41-7 0,-18-1 0,27-4 0,-23 2 0,-8 2 0,1-1 0,-4 1 0,-1 0 0,1-2 0,-31 32 0,15-13 0,-31 25 0,27-22 0,0-6 0,4-2 0,3-2 0,30-25 0,-8 4 0,19-15 0,-20 15 0,-9 9 0,-2 1 0,-17 28 0,5-14 0,-12 22 0,12-22 0,2 0 0,30-26 0,-8 4 0,18-14 0,-20 12 0,-7 9 0,-3 2 0,-29 31 0,8-9 0,-26 27 0,14-17 0,1 1 0,3-10 0,5-1 0,5-10 0,6 0 0,27-29 0,-10 13 0,20-26 0,-18 19 0,-2 1 0,0 0 0,1 5 0,-7 2 0,-25 22 0,10-7 0,-20 16 0,24-15 0,0-3 0,43-29 0,-9 5 0,29-24 0,-21 14 0,-14 11 0,-2 1 0,-10 11 0,-3-1 0,-31 23 0,10-8 0,-23 19 0,12-12 0,5-1 0,-5-2 0,14-3 0,1-3 0,7-3 0,-4 3 0,39-17 0,-19 7 0,38-23 0,-28 13 0,2-6 0,0 1 0,-9 8 0,1-5 0,-10 14 0,-36 28 0,17-13 0,-31 24 0,26-24 0,-1-3 0,7-1 0,1-4 0,7 1 0,47-24 0,-25 12 0,38-21 0,-35 17 0,0-3 0,-7 3 0,-2 1 0,-33 35 0,13-16 0,-22 24 0,23-26 0,1 0 0,-1-3 0,31-19 0,-9 0 0,24-11 0,-12-1 0,-9 13 0,-2-3 0,-10 9 0,-41 34 0,7-7 0,-33 29 0,19-17 0,10-9 0,7-2 0,14-12 0,5-4 0,34-14 0,-14 0 0,38-19 0,-18 5 0,-1-1 0,-2 3 0,-14 11 0,-4 1 0,-5 7 0,-29 22 0,12-5 0,-25 16 0,23-16 0,-3-6 0,7-1 0,1-3 0,30-23 0,-17 13 0,22-18 0,-25 18 0,2 2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04.141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1.19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1.36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1.55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 16383,'18'23'0,"-5"-5"0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1.729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1.95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2.19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2.40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2.60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2.799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6.256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74 0 16383,'-19'28'0,"-2"-3"0,11-17 0,-1 1 0,6-4 0,-3 0 0,34-17 0,-14 5 0,24-12 0,-22 10 0,-6 4 0,0 0 0,1-2 0,-36 19 0,22-10 0,-32 17 0,29-14 0,0 0 0,1 3 0,32-19 0,-14 6 0,24-13 0,-20 7 0,-7 5 0,-1-2 0,-32 26 0,12-9 0,-26 18 0,24-17 0,2-1 0,6-4 0,32-23 0,-19 13 0,25-16 0,-31 18 0,0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7.723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7.935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 16383,'21'16'0,"-4"-1"0,-13-15 0,1 5 0,8-2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8.149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8.366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8.62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8.87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9.138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9.40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9.70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19.899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6.577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20.15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7.654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7.85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8.071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8.29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8.62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8.881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9.116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16383,'32'3'0,"-2"-2"0,-17 2 0,1-3 0,-6 0 0,2-2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9.366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42 1 16383,'-19'14'0,"2"0"0,14-14 0,1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9.622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16383,'30'8'0,"-1"0"0,-14-7 0,-3 2 0,-4-1 0,2 1 0,0 0 0,1-1 0,10-4 0,-15 1 0,7-1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1:46.815"/>
    </inkml:context>
    <inkml:brush xml:id="br0">
      <inkml:brushProperty name="width" value="0.2" units="cm"/>
      <inkml:brushProperty name="height" value="0.4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39.815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0.034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16383,'31'15'0,"-7"-2"0,-5-6 0,-10-2 0,3 1 0,-7-1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0.270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0.561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81 0 16383,'-27'9'0,"0"-3"0,18-4 0,-3-2 0,7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0.813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1.049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1.253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1.484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1.677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3:22:41.913"/>
    </inkml:context>
    <inkml:brush xml:id="br0">
      <inkml:brushProperty name="width" value="0.2" units="cm"/>
      <inkml:brushProperty name="height" value="0.4" units="cm"/>
      <inkml:brushProperty name="color" value="#0DA3D4"/>
      <inkml:brushProperty name="tip" value="rectangle"/>
      <inkml:brushProperty name="rasterOp" value="maskPen"/>
    </inkml:brush>
  </inkml:definitions>
  <inkml:trace contextRef="#ctx0" brushRef="#br0">45 13 16383,'-25'-7'0,"5"1"0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2CEBF-44E1-424B-BDE3-1D18FF87BD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9A960-DA56-5541-9DBD-B49AD79C0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9A960-DA56-5541-9DBD-B49AD79C0B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9A960-DA56-5541-9DBD-B49AD79C0B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9A960-DA56-5541-9DBD-B49AD79C0B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888A36F-B9C8-8144-8339-A28BD4E223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53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E3C884-D88A-AC46-9416-05162D90327F}"/>
              </a:ext>
            </a:extLst>
          </p:cNvPr>
          <p:cNvSpPr>
            <a:spLocks/>
          </p:cNvSpPr>
          <p:nvPr userDrawn="1"/>
        </p:nvSpPr>
        <p:spPr>
          <a:xfrm rot="5400000">
            <a:off x="4445508" y="3406140"/>
            <a:ext cx="3383280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F31B9A2-0ED8-1740-BA85-992361E64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2848" y="630402"/>
            <a:ext cx="6966884" cy="490904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two column slide.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C8195-A7E0-EA49-BAF0-74E0ED8B5421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ADEF1B8-DCB5-D941-845E-4A51B0FC8D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3631" y="3961304"/>
            <a:ext cx="2395537" cy="541687"/>
          </a:xfr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Supporting copy </a:t>
            </a:r>
            <a:br>
              <a:rPr lang="en-US"/>
            </a:br>
            <a:r>
              <a:rPr lang="en-US"/>
              <a:t>can live here.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E2BEB7-E702-CD4F-9C06-3197F76F0D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2831" y="3961304"/>
            <a:ext cx="2395537" cy="541687"/>
          </a:xfr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Supporting copy </a:t>
            </a:r>
            <a:br>
              <a:rPr lang="en-US"/>
            </a:br>
            <a:r>
              <a:rPr lang="en-US"/>
              <a:t>can live here.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B98D1259-3E7F-C749-AA56-3DF8B8DF3B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77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630402"/>
            <a:ext cx="3807583" cy="878702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timeline slide.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463384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60E824-E10F-124F-86B6-953FDC18B2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147582" y="1988673"/>
            <a:ext cx="0" cy="486932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4">
            <a:extLst>
              <a:ext uri="{FF2B5EF4-FFF2-40B4-BE49-F238E27FC236}">
                <a16:creationId xmlns:a16="http://schemas.microsoft.com/office/drawing/2014/main" id="{5C3F7FE1-0736-3948-AD7B-20832C2B500E}"/>
              </a:ext>
            </a:extLst>
          </p:cNvPr>
          <p:cNvGrpSpPr/>
          <p:nvPr userDrawn="1"/>
        </p:nvGrpSpPr>
        <p:grpSpPr>
          <a:xfrm>
            <a:off x="5875803" y="1445113"/>
            <a:ext cx="543557" cy="543557"/>
            <a:chOff x="4300222" y="1131575"/>
            <a:chExt cx="543557" cy="543557"/>
          </a:xfrm>
        </p:grpSpPr>
        <p:sp>
          <p:nvSpPr>
            <p:cNvPr id="39" name="Flowchart: Off-page Connector 31">
              <a:extLst>
                <a:ext uri="{FF2B5EF4-FFF2-40B4-BE49-F238E27FC236}">
                  <a16:creationId xmlns:a16="http://schemas.microsoft.com/office/drawing/2014/main" id="{88AB4E30-68D3-8C4C-8395-6AA3B8D74915}"/>
                </a:ext>
              </a:extLst>
            </p:cNvPr>
            <p:cNvSpPr/>
            <p:nvPr/>
          </p:nvSpPr>
          <p:spPr>
            <a:xfrm>
              <a:off x="4300222" y="1131575"/>
              <a:ext cx="543557" cy="543557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Bogle" charset="0"/>
                <a:ea typeface="Bogle" charset="0"/>
                <a:cs typeface="Bogle" charset="0"/>
              </a:endParaRPr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57CD2324-79CC-5249-BB96-1E4B62E35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2721" y="1215881"/>
              <a:ext cx="325750" cy="325750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27" y="8"/>
                </a:cxn>
                <a:cxn ang="0">
                  <a:pos x="8" y="27"/>
                </a:cxn>
                <a:cxn ang="0">
                  <a:pos x="27" y="47"/>
                </a:cxn>
                <a:cxn ang="0">
                  <a:pos x="47" y="27"/>
                </a:cxn>
                <a:cxn ang="0">
                  <a:pos x="27" y="8"/>
                </a:cxn>
                <a:cxn ang="0">
                  <a:pos x="32" y="31"/>
                </a:cxn>
                <a:cxn ang="0">
                  <a:pos x="31" y="32"/>
                </a:cxn>
                <a:cxn ang="0">
                  <a:pos x="19" y="32"/>
                </a:cxn>
                <a:cxn ang="0">
                  <a:pos x="18" y="31"/>
                </a:cxn>
                <a:cxn ang="0">
                  <a:pos x="18" y="28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2" y="15"/>
                </a:cxn>
                <a:cxn ang="0">
                  <a:pos x="32" y="31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27" y="8"/>
                  </a:moveTo>
                  <a:cubicBezTo>
                    <a:pt x="16" y="8"/>
                    <a:pt x="8" y="17"/>
                    <a:pt x="8" y="27"/>
                  </a:cubicBezTo>
                  <a:cubicBezTo>
                    <a:pt x="8" y="38"/>
                    <a:pt x="16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7"/>
                    <a:pt x="38" y="8"/>
                    <a:pt x="27" y="8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2"/>
                    <a:pt x="3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lnTo>
                    <a:pt x="32" y="3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Bogle" charset="0"/>
                <a:ea typeface="Bogle" charset="0"/>
                <a:cs typeface="Bogl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5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460043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60E824-E10F-124F-86B6-953FDC18B2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147582" y="0"/>
            <a:ext cx="0" cy="6858001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C42A108-0642-1243-9BF8-22FE921CC8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630402"/>
            <a:ext cx="3807583" cy="878702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timeline slide.</a:t>
            </a:r>
          </a:p>
        </p:txBody>
      </p:sp>
    </p:spTree>
    <p:extLst>
      <p:ext uri="{BB962C8B-B14F-4D97-AF65-F5344CB8AC3E}">
        <p14:creationId xmlns:p14="http://schemas.microsoft.com/office/powerpoint/2010/main" val="365610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460043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B62766-52B9-E548-B496-EAA46303A9E9}"/>
              </a:ext>
            </a:extLst>
          </p:cNvPr>
          <p:cNvCxnSpPr>
            <a:cxnSpLocks/>
          </p:cNvCxnSpPr>
          <p:nvPr userDrawn="1"/>
        </p:nvCxnSpPr>
        <p:spPr>
          <a:xfrm>
            <a:off x="6151178" y="0"/>
            <a:ext cx="0" cy="504256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Off-page Connector 18">
            <a:extLst>
              <a:ext uri="{FF2B5EF4-FFF2-40B4-BE49-F238E27FC236}">
                <a16:creationId xmlns:a16="http://schemas.microsoft.com/office/drawing/2014/main" id="{7A88D327-E4F1-B94B-9801-D6C80BCB8A70}"/>
              </a:ext>
            </a:extLst>
          </p:cNvPr>
          <p:cNvSpPr/>
          <p:nvPr userDrawn="1"/>
        </p:nvSpPr>
        <p:spPr>
          <a:xfrm rot="10800000">
            <a:off x="5879399" y="4999214"/>
            <a:ext cx="543557" cy="543557"/>
          </a:xfrm>
          <a:prstGeom prst="flowChartOffpageConnecto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>
              <a:solidFill>
                <a:schemeClr val="bg1"/>
              </a:solidFill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11" name="Freeform 52">
            <a:extLst>
              <a:ext uri="{FF2B5EF4-FFF2-40B4-BE49-F238E27FC236}">
                <a16:creationId xmlns:a16="http://schemas.microsoft.com/office/drawing/2014/main" id="{CD0BE359-53D5-C140-90BB-B6EE50C234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4707" y="5132715"/>
            <a:ext cx="325750" cy="32575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1E342C-DAEE-3540-9A45-8B1DDD981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5" y="630402"/>
            <a:ext cx="3807583" cy="878702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timeline slide.</a:t>
            </a:r>
          </a:p>
        </p:txBody>
      </p:sp>
    </p:spTree>
    <p:extLst>
      <p:ext uri="{BB962C8B-B14F-4D97-AF65-F5344CB8AC3E}">
        <p14:creationId xmlns:p14="http://schemas.microsoft.com/office/powerpoint/2010/main" val="3625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BF5655-4C18-4F4E-8078-2EF6C5E66B80}"/>
              </a:ext>
            </a:extLst>
          </p:cNvPr>
          <p:cNvSpPr/>
          <p:nvPr userDrawn="1"/>
        </p:nvSpPr>
        <p:spPr>
          <a:xfrm>
            <a:off x="4510851" y="2043652"/>
            <a:ext cx="3482610" cy="348261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74C9E-80E0-6540-A1FD-268A900DD500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EE7B8FF-BCA3-894A-8FC8-0BACCEC674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490904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content slide.</a:t>
            </a:r>
          </a:p>
        </p:txBody>
      </p:sp>
    </p:spTree>
    <p:extLst>
      <p:ext uri="{BB962C8B-B14F-4D97-AF65-F5344CB8AC3E}">
        <p14:creationId xmlns:p14="http://schemas.microsoft.com/office/powerpoint/2010/main" val="1414090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E97D788-4EA7-324B-9390-444CBC493B7C}"/>
              </a:ext>
            </a:extLst>
          </p:cNvPr>
          <p:cNvSpPr/>
          <p:nvPr userDrawn="1"/>
        </p:nvSpPr>
        <p:spPr>
          <a:xfrm rot="2160000">
            <a:off x="6934807" y="2377818"/>
            <a:ext cx="250372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3361" rIns="7511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9FC8A9C-6EC9-3549-A5A6-16A1FF176B2F}"/>
              </a:ext>
            </a:extLst>
          </p:cNvPr>
          <p:cNvSpPr/>
          <p:nvPr userDrawn="1"/>
        </p:nvSpPr>
        <p:spPr>
          <a:xfrm rot="17280000">
            <a:off x="7590431" y="3905473"/>
            <a:ext cx="250373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1" tIns="63361" rIns="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041B0B6-0DE5-2848-87EB-5AD0D27844A4}"/>
              </a:ext>
            </a:extLst>
          </p:cNvPr>
          <p:cNvSpPr/>
          <p:nvPr userDrawn="1"/>
        </p:nvSpPr>
        <p:spPr>
          <a:xfrm>
            <a:off x="6159388" y="4903241"/>
            <a:ext cx="250373" cy="316812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2" tIns="63363" rIns="1" bIns="63362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0EEA1D8-372A-4747-BDC3-95710CD34BA7}"/>
              </a:ext>
            </a:extLst>
          </p:cNvPr>
          <p:cNvSpPr/>
          <p:nvPr userDrawn="1"/>
        </p:nvSpPr>
        <p:spPr>
          <a:xfrm rot="4320000">
            <a:off x="4763579" y="3905472"/>
            <a:ext cx="250373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12" tIns="63362" rIns="0" bIns="63361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524B7F65-0917-E246-99C9-0C9B51B1DF4F}"/>
              </a:ext>
            </a:extLst>
          </p:cNvPr>
          <p:cNvSpPr/>
          <p:nvPr userDrawn="1"/>
        </p:nvSpPr>
        <p:spPr>
          <a:xfrm rot="19440000">
            <a:off x="5269198" y="2377818"/>
            <a:ext cx="250372" cy="316811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3362" rIns="75112" bIns="63361" numCol="1" spcCol="1270" anchor="ctr" anchorCtr="0">
            <a:noAutofit/>
          </a:bodyPr>
          <a:lstStyle/>
          <a:p>
            <a:pPr lvl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latin typeface="Bogle" charset="0"/>
              <a:ea typeface="Bogle" charset="0"/>
              <a:cs typeface="Bogle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25221-310F-4747-9E86-DA2206FE34AE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7864847C-15AC-8A4D-912A-C8F04CA7D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content slide.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2CC93C-92E3-464C-B413-954020CBB05A}"/>
              </a:ext>
            </a:extLst>
          </p:cNvPr>
          <p:cNvSpPr/>
          <p:nvPr userDrawn="1"/>
        </p:nvSpPr>
        <p:spPr>
          <a:xfrm>
            <a:off x="5829633" y="1597366"/>
            <a:ext cx="816883" cy="8168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99C7F9-51D5-ED4D-BD53-626C33727F65}"/>
              </a:ext>
            </a:extLst>
          </p:cNvPr>
          <p:cNvSpPr/>
          <p:nvPr userDrawn="1"/>
        </p:nvSpPr>
        <p:spPr>
          <a:xfrm>
            <a:off x="6950861" y="4482080"/>
            <a:ext cx="816883" cy="8168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2679CD-1A4A-6748-A3F4-6116E8F23A4E}"/>
              </a:ext>
            </a:extLst>
          </p:cNvPr>
          <p:cNvSpPr/>
          <p:nvPr userDrawn="1"/>
        </p:nvSpPr>
        <p:spPr>
          <a:xfrm>
            <a:off x="4784604" y="4482080"/>
            <a:ext cx="816883" cy="8168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D59D0C-5253-5F4B-ACA9-290987475988}"/>
              </a:ext>
            </a:extLst>
          </p:cNvPr>
          <p:cNvSpPr/>
          <p:nvPr userDrawn="1"/>
        </p:nvSpPr>
        <p:spPr>
          <a:xfrm>
            <a:off x="4262090" y="2729480"/>
            <a:ext cx="816883" cy="8168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86DD22-4C03-5941-BABC-5A15E69A911B}"/>
              </a:ext>
            </a:extLst>
          </p:cNvPr>
          <p:cNvSpPr/>
          <p:nvPr userDrawn="1"/>
        </p:nvSpPr>
        <p:spPr>
          <a:xfrm>
            <a:off x="7451604" y="2729480"/>
            <a:ext cx="816883" cy="8168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4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8803" y="5298831"/>
            <a:ext cx="519054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00/00/2020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D2A1B-6E6E-824D-9778-25C239BCE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221" y="2064053"/>
            <a:ext cx="5191125" cy="3170099"/>
          </a:xfrm>
          <a:prstGeom prst="rect">
            <a:avLst/>
          </a:prstGeom>
        </p:spPr>
        <p:txBody>
          <a:bodyPr>
            <a:spAutoFit/>
          </a:bodyPr>
          <a:lstStyle>
            <a:lvl1pPr marL="287338" indent="-287338">
              <a:lnSpc>
                <a:spcPct val="100000"/>
              </a:lnSpc>
              <a:spcBef>
                <a:spcPts val="0"/>
              </a:spcBef>
              <a:buNone/>
              <a:tabLst/>
              <a:defRPr sz="4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{</a:t>
            </a:r>
            <a:br>
              <a:rPr lang="en-US"/>
            </a:br>
            <a:r>
              <a:rPr lang="en-US"/>
              <a:t>Walmart Global Tech</a:t>
            </a:r>
            <a:br>
              <a:rPr lang="en-US"/>
            </a:br>
            <a:r>
              <a:rPr lang="en-US"/>
              <a:t>PowerPoint </a:t>
            </a:r>
            <a:br>
              <a:rPr lang="en-US"/>
            </a:br>
            <a:r>
              <a:rPr lang="en-US"/>
              <a:t>title slide;</a:t>
            </a:r>
            <a:br>
              <a:rPr lang="en-US"/>
            </a:br>
            <a:r>
              <a:rPr lang="en-US"/>
              <a:t>}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1FA5757-F12F-3F42-89D0-52801E4BB3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246" y="-290680"/>
            <a:ext cx="6608034" cy="743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32137-52BC-5A41-9EE7-7F6A3202FB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B3E15-7D15-2948-8F67-E548202C3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005" y="6425378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 dirty="0"/>
              <a:t>// MP Data Science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2D06FD-9E40-0C4A-9034-45C14DE3B52A}"/>
              </a:ext>
            </a:extLst>
          </p:cNvPr>
          <p:cNvSpPr/>
          <p:nvPr userDrawn="1"/>
        </p:nvSpPr>
        <p:spPr>
          <a:xfrm>
            <a:off x="4980522" y="6356415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ct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©2022 Walmart Inc. All Rights Reserved.</a:t>
            </a:r>
            <a:b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 dirty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728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269F7A4E-CC19-D14F-8C8F-280921F94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93E5A5-5C5A-9747-8DB5-1D1D07AC2725}"/>
              </a:ext>
            </a:extLst>
          </p:cNvPr>
          <p:cNvSpPr/>
          <p:nvPr userDrawn="1"/>
        </p:nvSpPr>
        <p:spPr>
          <a:xfrm>
            <a:off x="-2" y="0"/>
            <a:ext cx="12192001" cy="6857999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D2A1B-6E6E-824D-9778-25C239BCE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3881" y="4449196"/>
            <a:ext cx="5191125" cy="1200329"/>
          </a:xfrm>
          <a:prstGeom prst="rect">
            <a:avLst/>
          </a:prstGeom>
        </p:spPr>
        <p:txBody>
          <a:bodyPr>
            <a:spAutoFit/>
          </a:bodyPr>
          <a:lstStyle>
            <a:lvl1pPr marL="300038" indent="-277813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Here’s a subhead for your title slide.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lvl="0"/>
            <a:r>
              <a:rPr lang="en-US"/>
              <a:t>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84D3C09-FC2C-034F-BD21-EB888E4D18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0435" y="2167061"/>
            <a:ext cx="5596673" cy="19389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225" indent="0">
              <a:lnSpc>
                <a:spcPct val="100000"/>
              </a:lnSpc>
              <a:spcBef>
                <a:spcPts val="0"/>
              </a:spcBef>
              <a:buNone/>
              <a:tabLst/>
              <a:defRPr sz="6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Here’s a header for a title slide.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B6D3F-CA41-924D-87CA-3BB72231E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F2838C8-703C-9C47-B28F-EBA83E390F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0005" y="6425378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48CA66-1246-494D-A53E-EBB45903C9E0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3805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450B1-87A8-BE4C-9067-618FF8B34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2A1EDA-6F91-7B42-9FD5-41B9C5E0C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6827" y="6433093"/>
            <a:ext cx="2697276" cy="2952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 dirty="0"/>
              <a:t>// MP Data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3352C-F6DB-3A42-94F4-472DFE58FBF3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©2022 Walmart Inc. All Rights Reserved.</a:t>
            </a:r>
            <a:b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 dirty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 dirty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3BB94-1402-6045-9B84-344BB86834A7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0FB861-CF89-A64C-A7F9-F3234B9A36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52322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//*Here’s your section title.</a:t>
            </a:r>
          </a:p>
        </p:txBody>
      </p:sp>
    </p:spTree>
    <p:extLst>
      <p:ext uri="{BB962C8B-B14F-4D97-AF65-F5344CB8AC3E}">
        <p14:creationId xmlns:p14="http://schemas.microsoft.com/office/powerpoint/2010/main" val="421359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C63569-97E5-704B-A1E3-49FEC0E7C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3F9AAF46-97BB-EF4C-980D-811596D36D06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6513EB-FA51-F94A-AAF8-6692712E1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52322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//*Here’s your section title.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7A6A8C-9216-314B-B5C1-19108A5B66DF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67893D-D359-C546-AE8A-5CC67DFB3E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14BDDD-504E-B341-96AA-7038FAC7CE0F}"/>
              </a:ext>
            </a:extLst>
          </p:cNvPr>
          <p:cNvSpPr/>
          <p:nvPr userDrawn="1"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63F157-3A76-454C-AD1D-F4BAD34EF05B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1380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290DE-2F37-8D42-86F6-0AE1B023F705}"/>
              </a:ext>
            </a:extLst>
          </p:cNvPr>
          <p:cNvSpPr txBox="1"/>
          <p:nvPr userDrawn="1"/>
        </p:nvSpPr>
        <p:spPr>
          <a:xfrm>
            <a:off x="838200" y="2488559"/>
            <a:ext cx="25426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>
                <a:solidFill>
                  <a:schemeClr val="tx1"/>
                </a:solidFill>
                <a:latin typeface="Bogle" panose="020B0503020203060203" pitchFamily="34" charset="77"/>
              </a:rPr>
              <a:t>Table of </a:t>
            </a:r>
            <a:br>
              <a:rPr lang="en-US" sz="4800" b="0">
                <a:solidFill>
                  <a:schemeClr val="tx1"/>
                </a:solidFill>
                <a:latin typeface="Bogle" panose="020B0503020203060203" pitchFamily="34" charset="77"/>
              </a:rPr>
            </a:br>
            <a:r>
              <a:rPr lang="en-US" sz="4800" b="0">
                <a:solidFill>
                  <a:schemeClr val="tx1"/>
                </a:solidFill>
                <a:latin typeface="Bogle" panose="020B0503020203060203" pitchFamily="34" charset="77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C6706A-8D90-4746-9B40-7019B4C93377}"/>
              </a:ext>
            </a:extLst>
          </p:cNvPr>
          <p:cNvCxnSpPr/>
          <p:nvPr userDrawn="1"/>
        </p:nvCxnSpPr>
        <p:spPr>
          <a:xfrm>
            <a:off x="3909283" y="1516284"/>
            <a:ext cx="0" cy="315988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D36A5E-92E2-9947-9F3C-A6E13DEC2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1716" y="149494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01;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58D47E-95A3-6B45-A37A-99DE173841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1716" y="2333989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FB033C-5633-F946-B99B-63A2789E62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9412" y="149494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02;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4E0DEA9-C1CC-AC4E-BC32-1C52D19F12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9412" y="2333989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B7817E8-1757-B941-8014-7C4D002A5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68391" y="1494947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03;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A508A6-B5B5-6141-AF6D-14A549D01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8391" y="2333989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193AA21-8596-3E48-83CD-1E9014915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61716" y="3247606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04;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3635430-C84D-944B-A863-344391EA9A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1716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35D2250-A9F5-B248-9DE9-5289C0AB31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9412" y="3247606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05;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FC12458-3EF9-4843-8E31-32D5098494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9412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ADC3BEF-9B90-C141-BC90-F255DB90F2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391" y="3247606"/>
            <a:ext cx="1423988" cy="830997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accent1"/>
                </a:solidFill>
              </a:defRPr>
            </a:lvl2pPr>
            <a:lvl3pPr algn="ctr">
              <a:defRPr b="1">
                <a:solidFill>
                  <a:schemeClr val="accent1"/>
                </a:solidFill>
              </a:defRPr>
            </a:lvl3pPr>
            <a:lvl4pPr algn="ctr">
              <a:defRPr b="1">
                <a:solidFill>
                  <a:schemeClr val="accent1"/>
                </a:solidFill>
              </a:defRPr>
            </a:lvl4pPr>
            <a:lvl5pPr algn="ctr"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06;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00785D4-C815-854C-9419-E86E718413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68391" y="4086648"/>
            <a:ext cx="1423988" cy="584775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100">
                <a:solidFill>
                  <a:srgbClr val="000000"/>
                </a:solidFill>
              </a:defRPr>
            </a:lvl4pPr>
            <a:lvl5pPr>
              <a:defRPr sz="11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title goes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DEDEF-CB73-1C40-A1C5-08A1C510AB18}"/>
              </a:ext>
            </a:extLst>
          </p:cNvPr>
          <p:cNvSpPr>
            <a:spLocks/>
          </p:cNvSpPr>
          <p:nvPr userDrawn="1"/>
        </p:nvSpPr>
        <p:spPr>
          <a:xfrm rot="5400000">
            <a:off x="2226787" y="2994401"/>
            <a:ext cx="338328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BA10061-5F17-9C46-A589-B151F02949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95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C63569-97E5-704B-A1E3-49FEC0E7C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3F9AAF46-97BB-EF4C-980D-811596D36D06}"/>
              </a:ext>
            </a:extLst>
          </p:cNvPr>
          <p:cNvSpPr/>
          <p:nvPr userDrawn="1"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1879225-E873-164A-8DAD-1261B96791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38246"/>
            <a:ext cx="5025457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//*Here’s your section title.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CAB7E05-40CE-804C-A26F-E3AF375AF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subhead for your breaker slide.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6505B-5224-A546-A7FA-FA211F1E2653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FE76A-63E5-1944-A4A9-29236C5FC1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AFAE40-3C68-A141-AE58-9D3309BC7989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6285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38246"/>
            <a:ext cx="5025457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subhead for your breaker slide.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59113-AC0D-8142-A76F-CED7FE39A236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0C5AD-7047-0844-872A-75C8AF04C3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579288-95E5-8B45-B5E7-DBDC2BB83649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9334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52322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ACCE4-CB2E-4D42-8222-9B668B782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6CD1AB-B272-414C-BEE3-CC6E7A4B7A2C}"/>
              </a:ext>
            </a:extLst>
          </p:cNvPr>
          <p:cNvSpPr/>
          <p:nvPr userDrawn="1"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64EB1-D861-8945-86A2-50B129FB7593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183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3377146" y="2955239"/>
            <a:ext cx="5437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0">
                <a:solidFill>
                  <a:schemeClr val="accent4"/>
                </a:solidFill>
                <a:latin typeface="Bogle" panose="020B0503020203060203" pitchFamily="34" charset="77"/>
              </a:rPr>
              <a:t>Thank you!();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BEC6D-DB7F-B246-AA1A-D8873018E8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B0947-D27C-2544-8FF9-C298D21BAD9B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7378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639559" y="29673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>
                <a:solidFill>
                  <a:schemeClr val="accent4"/>
                </a:solidFill>
                <a:latin typeface="Bogle" panose="020B0503020203060203" pitchFamily="34" charset="77"/>
              </a:rPr>
              <a:t>Thank you!();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519555-B7B0-4349-A808-03EF346FC4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59" y="3890665"/>
            <a:ext cx="407034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00038" indent="-277813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Presenter’s name;</a:t>
            </a:r>
            <a:br>
              <a:rPr lang="en-US"/>
            </a:br>
            <a:r>
              <a:rPr lang="en-US"/>
              <a:t>Presenter’s email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A0C7F-603D-624D-A259-624B99119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76F06E-3291-C349-BB08-BA358E76248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pic>
        <p:nvPicPr>
          <p:cNvPr id="11" name="Picture 10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B8098CC-02CD-DF4A-BEC1-CDE8F1324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84" t="6803" r="19663" b="1591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2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3FE5A1D-266A-3A4E-B6AE-F347E2E203E5}"/>
              </a:ext>
            </a:extLst>
          </p:cNvPr>
          <p:cNvSpPr txBox="1"/>
          <p:nvPr userDrawn="1"/>
        </p:nvSpPr>
        <p:spPr>
          <a:xfrm>
            <a:off x="824976" y="693683"/>
            <a:ext cx="5799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Bogle" panose="020B0503020203060203" pitchFamily="34" charset="77"/>
              </a:rPr>
              <a:t>Welcome to the Global Tech PowerPoint template.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B5974-5844-9A44-81CF-346FC55068B5}"/>
              </a:ext>
            </a:extLst>
          </p:cNvPr>
          <p:cNvSpPr txBox="1"/>
          <p:nvPr userDrawn="1"/>
        </p:nvSpPr>
        <p:spPr>
          <a:xfrm>
            <a:off x="824976" y="1534006"/>
            <a:ext cx="38876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Here are a few things to keep in mind while building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your presentation:</a:t>
            </a:r>
          </a:p>
          <a:p>
            <a:pPr marL="179388" indent="-179388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Use the Global Tech color palette on the following slide.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This color palette has been built into this template for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ease of use.</a:t>
            </a:r>
          </a:p>
          <a:p>
            <a:pPr marL="179388" indent="-179388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Global Green should be used as a pop of color and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 b="1">
                <a:solidFill>
                  <a:schemeClr val="accent2"/>
                </a:solidFill>
                <a:latin typeface="Bogle" panose="020B0503020203060203" pitchFamily="34" charset="77"/>
              </a:rPr>
              <a:t>never be used</a:t>
            </a: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 as a text color.</a:t>
            </a:r>
          </a:p>
          <a:p>
            <a:pPr marL="179388" indent="-179388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en-US" sz="1100" b="1">
                <a:solidFill>
                  <a:schemeClr val="accent2"/>
                </a:solidFill>
                <a:latin typeface="Bogle" panose="020B0503020203060203" pitchFamily="34" charset="77"/>
              </a:rPr>
              <a:t>Do not</a:t>
            </a:r>
            <a:r>
              <a:rPr lang="en-US" sz="1100" b="1" i="1">
                <a:solidFill>
                  <a:schemeClr val="accent2"/>
                </a:solidFill>
                <a:latin typeface="Bogle" panose="020B0503020203060203" pitchFamily="34" charset="77"/>
              </a:rPr>
              <a:t> </a:t>
            </a:r>
            <a:r>
              <a:rPr lang="en-US" sz="1100" b="0" i="0">
                <a:solidFill>
                  <a:schemeClr val="accent2"/>
                </a:solidFill>
                <a:latin typeface="Bogle" panose="020B0503020203060203" pitchFamily="34" charset="77"/>
              </a:rPr>
              <a:t>mix the Walmart palette or the Associate Brand palette with the Global Tech palette.</a:t>
            </a:r>
          </a:p>
          <a:p>
            <a:pPr marL="179388" indent="-179388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en-US" sz="1100" b="1">
                <a:solidFill>
                  <a:schemeClr val="accent2"/>
                </a:solidFill>
                <a:latin typeface="Bogle" panose="020B0503020203060203" pitchFamily="34" charset="77"/>
              </a:rPr>
              <a:t>Do not override the master slide to remove the Global Tech logo and/or add a team logo. </a:t>
            </a: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You have the option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to enter your team name in text on the title slide. </a:t>
            </a:r>
          </a:p>
          <a:p>
            <a:pPr marL="179388" indent="-179388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</a:pP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Be sure to download this presentation to your local machine before making changes, as some formatting </a:t>
            </a:r>
            <a:b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100">
                <a:solidFill>
                  <a:schemeClr val="accent2"/>
                </a:solidFill>
                <a:latin typeface="Bogle" panose="020B0503020203060203" pitchFamily="34" charset="77"/>
              </a:rPr>
              <a:t>does not appear when working in PowerPoint online.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0" i="0">
              <a:solidFill>
                <a:schemeClr val="accent2"/>
              </a:solidFill>
              <a:latin typeface="Bogle" panose="020B0503020203060203" pitchFamily="34" charset="77"/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35418-B46E-3644-96DC-5A29D29E53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9707" y="1521383"/>
            <a:ext cx="2648762" cy="3825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B606AA-3545-014B-B2B8-FAE3108002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976" y="6433093"/>
            <a:ext cx="1675096" cy="203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87FE8-6C7B-C949-AAA4-F8313B975AC1}"/>
              </a:ext>
            </a:extLst>
          </p:cNvPr>
          <p:cNvSpPr/>
          <p:nvPr userDrawn="1"/>
        </p:nvSpPr>
        <p:spPr>
          <a:xfrm>
            <a:off x="6362799" y="3428999"/>
            <a:ext cx="2791390" cy="7296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33D916-CA83-0F45-A64E-E13A899D21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2799" y="3429001"/>
            <a:ext cx="2791390" cy="72963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7A9A4B-B01A-0448-A038-8652C9900FF4}"/>
              </a:ext>
            </a:extLst>
          </p:cNvPr>
          <p:cNvSpPr txBox="1"/>
          <p:nvPr userDrawn="1"/>
        </p:nvSpPr>
        <p:spPr>
          <a:xfrm>
            <a:off x="9423214" y="3522097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Bogle" panose="020B0503020203060203" pitchFamily="34" charset="77"/>
              </a:rPr>
              <a:t>Do not use any </a:t>
            </a:r>
            <a:br>
              <a:rPr lang="en-US" sz="1050">
                <a:solidFill>
                  <a:schemeClr val="accent2"/>
                </a:solidFill>
                <a:latin typeface="Bogle" panose="020B0503020203060203" pitchFamily="34" charset="77"/>
              </a:rPr>
            </a:br>
            <a:r>
              <a:rPr lang="en-US" sz="1050">
                <a:solidFill>
                  <a:schemeClr val="accent2"/>
                </a:solidFill>
                <a:latin typeface="Bogle" panose="020B0503020203060203" pitchFamily="34" charset="77"/>
              </a:rPr>
              <a:t>other colors.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C8F2CE-A5A8-C044-A079-EB2480CF5541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2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2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2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2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7403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4FA66DB-64B2-CD44-8485-B59B36CFB9F7}"/>
              </a:ext>
            </a:extLst>
          </p:cNvPr>
          <p:cNvGrpSpPr/>
          <p:nvPr userDrawn="1"/>
        </p:nvGrpSpPr>
        <p:grpSpPr>
          <a:xfrm>
            <a:off x="-4234" y="1"/>
            <a:ext cx="12196234" cy="6858000"/>
            <a:chOff x="-4234" y="0"/>
            <a:chExt cx="24388234" cy="13716001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B1A2EEC1-96D5-CA41-8250-C03ECA899A06}"/>
                </a:ext>
              </a:extLst>
            </p:cNvPr>
            <p:cNvSpPr/>
            <p:nvPr userDrawn="1"/>
          </p:nvSpPr>
          <p:spPr>
            <a:xfrm>
              <a:off x="18288000" y="0"/>
              <a:ext cx="6096000" cy="13716001"/>
            </a:xfrm>
            <a:prstGeom prst="rect">
              <a:avLst/>
            </a:prstGeom>
            <a:solidFill>
              <a:srgbClr val="06F27B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endParaRPr sz="105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2704CC04-3369-AC46-974B-BA7389B285BA}"/>
                </a:ext>
              </a:extLst>
            </p:cNvPr>
            <p:cNvSpPr/>
            <p:nvPr userDrawn="1"/>
          </p:nvSpPr>
          <p:spPr>
            <a:xfrm>
              <a:off x="12200466" y="0"/>
              <a:ext cx="6096001" cy="137160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endParaRPr sz="1050"/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B33DC21A-AD2C-734F-A3D2-9E1815830312}"/>
                </a:ext>
              </a:extLst>
            </p:cNvPr>
            <p:cNvSpPr/>
            <p:nvPr userDrawn="1"/>
          </p:nvSpPr>
          <p:spPr>
            <a:xfrm>
              <a:off x="-4234" y="0"/>
              <a:ext cx="12200468" cy="13716001"/>
            </a:xfrm>
            <a:prstGeom prst="rect">
              <a:avLst/>
            </a:prstGeom>
            <a:solidFill>
              <a:srgbClr val="0F1F4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endParaRPr sz="1050"/>
            </a:p>
          </p:txBody>
        </p:sp>
        <p:sp>
          <p:nvSpPr>
            <p:cNvPr id="10" name="Stable…">
              <a:extLst>
                <a:ext uri="{FF2B5EF4-FFF2-40B4-BE49-F238E27FC236}">
                  <a16:creationId xmlns:a16="http://schemas.microsoft.com/office/drawing/2014/main" id="{CAC4C784-175B-1941-AC2D-A623F0673F5E}"/>
                </a:ext>
              </a:extLst>
            </p:cNvPr>
            <p:cNvSpPr txBox="1"/>
            <p:nvPr userDrawn="1"/>
          </p:nvSpPr>
          <p:spPr>
            <a:xfrm>
              <a:off x="890371" y="9625861"/>
              <a:ext cx="1598722" cy="879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/>
            <a:p>
              <a:pPr defTabSz="584200">
                <a:lnSpc>
                  <a:spcPct val="120000"/>
                </a:lnSpc>
                <a:defRPr sz="16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>
                  <a:solidFill>
                    <a:schemeClr val="bg1"/>
                  </a:solidFill>
                </a:rPr>
                <a:t>Stable</a:t>
              </a:r>
            </a:p>
            <a:p>
              <a:pPr defTabSz="584200">
                <a:lnSpc>
                  <a:spcPct val="120000"/>
                </a:lnSpc>
                <a:defRPr sz="16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>
                  <a:solidFill>
                    <a:schemeClr val="bg1"/>
                  </a:solidFill>
                </a:rPr>
                <a:t>Calm</a:t>
              </a:r>
            </a:p>
          </p:txBody>
        </p:sp>
        <p:sp>
          <p:nvSpPr>
            <p:cNvPr id="11" name="Up-Scale…">
              <a:extLst>
                <a:ext uri="{FF2B5EF4-FFF2-40B4-BE49-F238E27FC236}">
                  <a16:creationId xmlns:a16="http://schemas.microsoft.com/office/drawing/2014/main" id="{DD44E47B-0D2A-CD42-8E29-5C5160318A30}"/>
                </a:ext>
              </a:extLst>
            </p:cNvPr>
            <p:cNvSpPr txBox="1"/>
            <p:nvPr userDrawn="1"/>
          </p:nvSpPr>
          <p:spPr>
            <a:xfrm>
              <a:off x="19186216" y="9625861"/>
              <a:ext cx="2363240" cy="879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/>
            <a:p>
              <a:pPr defTabSz="584200">
                <a:lnSpc>
                  <a:spcPct val="120000"/>
                </a:lnSpc>
                <a:defRPr sz="1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/>
                <a:t>Up-Scale</a:t>
              </a:r>
            </a:p>
            <a:p>
              <a:pPr defTabSz="584200">
                <a:lnSpc>
                  <a:spcPct val="120000"/>
                </a:lnSpc>
                <a:defRPr sz="1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/>
                <a:t>Refreshing</a:t>
              </a: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A449F10-33A8-3F49-98DB-43305273DCEA}"/>
                </a:ext>
              </a:extLst>
            </p:cNvPr>
            <p:cNvSpPr/>
            <p:nvPr userDrawn="1"/>
          </p:nvSpPr>
          <p:spPr>
            <a:xfrm>
              <a:off x="0" y="11176000"/>
              <a:ext cx="12192001" cy="2540000"/>
            </a:xfrm>
            <a:prstGeom prst="rect">
              <a:avLst/>
            </a:prstGeom>
            <a:solidFill>
              <a:srgbClr val="605E6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endParaRPr sz="1050"/>
            </a:p>
          </p:txBody>
        </p:sp>
        <p:sp>
          <p:nvSpPr>
            <p:cNvPr id="13" name="Granite Gray">
              <a:extLst>
                <a:ext uri="{FF2B5EF4-FFF2-40B4-BE49-F238E27FC236}">
                  <a16:creationId xmlns:a16="http://schemas.microsoft.com/office/drawing/2014/main" id="{C04912A5-25E1-9344-A3B1-8DC52863208F}"/>
                </a:ext>
              </a:extLst>
            </p:cNvPr>
            <p:cNvSpPr txBox="1"/>
            <p:nvPr userDrawn="1"/>
          </p:nvSpPr>
          <p:spPr>
            <a:xfrm>
              <a:off x="890371" y="11834831"/>
              <a:ext cx="3667233" cy="694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2600" cap="none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1100">
                  <a:solidFill>
                    <a:schemeClr val="bg1"/>
                  </a:solidFill>
                </a:rPr>
                <a:t>Granite Gray</a:t>
              </a:r>
            </a:p>
          </p:txBody>
        </p:sp>
        <p:sp>
          <p:nvSpPr>
            <p:cNvPr id="14" name="#605E63">
              <a:extLst>
                <a:ext uri="{FF2B5EF4-FFF2-40B4-BE49-F238E27FC236}">
                  <a16:creationId xmlns:a16="http://schemas.microsoft.com/office/drawing/2014/main" id="{FFE0072A-CDBB-4E48-A253-950B168F2B67}"/>
                </a:ext>
              </a:extLst>
            </p:cNvPr>
            <p:cNvSpPr txBox="1"/>
            <p:nvPr userDrawn="1"/>
          </p:nvSpPr>
          <p:spPr>
            <a:xfrm>
              <a:off x="890371" y="12286133"/>
              <a:ext cx="1929407" cy="584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1600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800">
                  <a:solidFill>
                    <a:schemeClr val="bg1"/>
                  </a:solidFill>
                </a:rPr>
                <a:t>#605E63</a:t>
              </a:r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1806FCE-B8E5-1947-AE1F-A29BC03C4160}"/>
                </a:ext>
              </a:extLst>
            </p:cNvPr>
            <p:cNvSpPr/>
            <p:nvPr userDrawn="1"/>
          </p:nvSpPr>
          <p:spPr>
            <a:xfrm>
              <a:off x="12192000" y="11176000"/>
              <a:ext cx="12192000" cy="2540000"/>
            </a:xfrm>
            <a:prstGeom prst="rect">
              <a:avLst/>
            </a:prstGeom>
            <a:solidFill>
              <a:srgbClr val="B9BBC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cap="none" spc="0">
                  <a:latin typeface="Bogle Regular"/>
                  <a:ea typeface="Bogle Regular"/>
                  <a:cs typeface="Bogle Regular"/>
                  <a:sym typeface="Bogle Regular"/>
                </a:defRPr>
              </a:pPr>
              <a:endParaRPr sz="1050"/>
            </a:p>
          </p:txBody>
        </p:sp>
        <p:sp>
          <p:nvSpPr>
            <p:cNvPr id="16" name="Grey">
              <a:extLst>
                <a:ext uri="{FF2B5EF4-FFF2-40B4-BE49-F238E27FC236}">
                  <a16:creationId xmlns:a16="http://schemas.microsoft.com/office/drawing/2014/main" id="{43407BF7-E08C-474F-B2BE-5E965A343012}"/>
                </a:ext>
              </a:extLst>
            </p:cNvPr>
            <p:cNvSpPr txBox="1"/>
            <p:nvPr userDrawn="1"/>
          </p:nvSpPr>
          <p:spPr>
            <a:xfrm>
              <a:off x="13082370" y="11834831"/>
              <a:ext cx="1549723" cy="694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2600" cap="none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1100"/>
                <a:t>Gr</a:t>
              </a:r>
              <a:r>
                <a:rPr lang="en-US" sz="1100"/>
                <a:t>a</a:t>
              </a:r>
              <a:r>
                <a:rPr sz="1100"/>
                <a:t>y</a:t>
              </a:r>
            </a:p>
          </p:txBody>
        </p:sp>
        <p:sp>
          <p:nvSpPr>
            <p:cNvPr id="17" name="#B9BBC5">
              <a:extLst>
                <a:ext uri="{FF2B5EF4-FFF2-40B4-BE49-F238E27FC236}">
                  <a16:creationId xmlns:a16="http://schemas.microsoft.com/office/drawing/2014/main" id="{F8FE9410-2B9D-DE4D-AC35-B64D595D189D}"/>
                </a:ext>
              </a:extLst>
            </p:cNvPr>
            <p:cNvSpPr txBox="1"/>
            <p:nvPr userDrawn="1"/>
          </p:nvSpPr>
          <p:spPr>
            <a:xfrm>
              <a:off x="13082370" y="12286133"/>
              <a:ext cx="2049600" cy="584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1600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800"/>
                <a:t>#B9BBC5</a:t>
              </a:r>
            </a:p>
          </p:txBody>
        </p:sp>
        <p:sp>
          <p:nvSpPr>
            <p:cNvPr id="18" name="Pristine…">
              <a:extLst>
                <a:ext uri="{FF2B5EF4-FFF2-40B4-BE49-F238E27FC236}">
                  <a16:creationId xmlns:a16="http://schemas.microsoft.com/office/drawing/2014/main" id="{6C9EFF1C-0F2B-6748-A6A7-B2CC94C2B600}"/>
                </a:ext>
              </a:extLst>
            </p:cNvPr>
            <p:cNvSpPr txBox="1"/>
            <p:nvPr userDrawn="1"/>
          </p:nvSpPr>
          <p:spPr>
            <a:xfrm>
              <a:off x="13095070" y="9625861"/>
              <a:ext cx="1859057" cy="879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/>
            <a:p>
              <a:pPr defTabSz="584200">
                <a:lnSpc>
                  <a:spcPct val="120000"/>
                </a:lnSpc>
                <a:defRPr sz="1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/>
                <a:t>Pristine</a:t>
              </a:r>
            </a:p>
            <a:p>
              <a:pPr defTabSz="584200">
                <a:lnSpc>
                  <a:spcPct val="120000"/>
                </a:lnSpc>
                <a:defRPr sz="1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pPr>
              <a:r>
                <a:rPr sz="800"/>
                <a:t>Safety</a:t>
              </a:r>
            </a:p>
          </p:txBody>
        </p:sp>
        <p:sp>
          <p:nvSpPr>
            <p:cNvPr id="19" name="Dark Blue">
              <a:extLst>
                <a:ext uri="{FF2B5EF4-FFF2-40B4-BE49-F238E27FC236}">
                  <a16:creationId xmlns:a16="http://schemas.microsoft.com/office/drawing/2014/main" id="{504951A7-8C16-014F-8EA8-E2996F700CF9}"/>
                </a:ext>
              </a:extLst>
            </p:cNvPr>
            <p:cNvSpPr txBox="1"/>
            <p:nvPr userDrawn="1"/>
          </p:nvSpPr>
          <p:spPr>
            <a:xfrm>
              <a:off x="890369" y="889000"/>
              <a:ext cx="2382148" cy="694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2600" cap="none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lang="en-US" sz="1100">
                  <a:solidFill>
                    <a:schemeClr val="bg1"/>
                  </a:solidFill>
                </a:rPr>
                <a:t>Blue Ink</a:t>
              </a: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20" name="#0F1F41">
              <a:extLst>
                <a:ext uri="{FF2B5EF4-FFF2-40B4-BE49-F238E27FC236}">
                  <a16:creationId xmlns:a16="http://schemas.microsoft.com/office/drawing/2014/main" id="{A2359CFF-4D2B-A742-97EF-D0038C729CB0}"/>
                </a:ext>
              </a:extLst>
            </p:cNvPr>
            <p:cNvSpPr txBox="1"/>
            <p:nvPr userDrawn="1"/>
          </p:nvSpPr>
          <p:spPr>
            <a:xfrm>
              <a:off x="908558" y="1340302"/>
              <a:ext cx="1768073" cy="584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1600" spc="0"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lang="en-US" sz="800">
                  <a:solidFill>
                    <a:schemeClr val="bg1"/>
                  </a:solidFill>
                </a:rPr>
                <a:t>#041F41</a:t>
              </a:r>
              <a:endParaRPr sz="800">
                <a:solidFill>
                  <a:schemeClr val="bg1"/>
                </a:solidFill>
              </a:endParaRPr>
            </a:p>
          </p:txBody>
        </p:sp>
        <p:sp>
          <p:nvSpPr>
            <p:cNvPr id="21" name="White">
              <a:extLst>
                <a:ext uri="{FF2B5EF4-FFF2-40B4-BE49-F238E27FC236}">
                  <a16:creationId xmlns:a16="http://schemas.microsoft.com/office/drawing/2014/main" id="{8A0081F0-9553-9A46-969D-C5869FC2D9F6}"/>
                </a:ext>
              </a:extLst>
            </p:cNvPr>
            <p:cNvSpPr txBox="1"/>
            <p:nvPr userDrawn="1"/>
          </p:nvSpPr>
          <p:spPr>
            <a:xfrm>
              <a:off x="13095068" y="889000"/>
              <a:ext cx="1842482" cy="694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2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1100"/>
                <a:t>White</a:t>
              </a:r>
            </a:p>
          </p:txBody>
        </p:sp>
        <p:sp>
          <p:nvSpPr>
            <p:cNvPr id="22" name="#FFFFFF">
              <a:extLst>
                <a:ext uri="{FF2B5EF4-FFF2-40B4-BE49-F238E27FC236}">
                  <a16:creationId xmlns:a16="http://schemas.microsoft.com/office/drawing/2014/main" id="{89A52041-02FE-7648-B332-475A17B9D64F}"/>
                </a:ext>
              </a:extLst>
            </p:cNvPr>
            <p:cNvSpPr txBox="1"/>
            <p:nvPr userDrawn="1"/>
          </p:nvSpPr>
          <p:spPr>
            <a:xfrm>
              <a:off x="13095070" y="1340302"/>
              <a:ext cx="1917309" cy="584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1600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800"/>
                <a:t>#FFFFFF</a:t>
              </a:r>
            </a:p>
          </p:txBody>
        </p:sp>
        <p:sp>
          <p:nvSpPr>
            <p:cNvPr id="23" name="Global Green">
              <a:extLst>
                <a:ext uri="{FF2B5EF4-FFF2-40B4-BE49-F238E27FC236}">
                  <a16:creationId xmlns:a16="http://schemas.microsoft.com/office/drawing/2014/main" id="{20975AB5-4225-1C46-B518-1EBB8DC2BF83}"/>
                </a:ext>
              </a:extLst>
            </p:cNvPr>
            <p:cNvSpPr txBox="1"/>
            <p:nvPr userDrawn="1"/>
          </p:nvSpPr>
          <p:spPr>
            <a:xfrm>
              <a:off x="19186218" y="889000"/>
              <a:ext cx="3757832" cy="694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2600" cap="none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1100"/>
                <a:t>Global Green</a:t>
              </a:r>
            </a:p>
          </p:txBody>
        </p:sp>
        <p:sp>
          <p:nvSpPr>
            <p:cNvPr id="24" name="#06F27B">
              <a:extLst>
                <a:ext uri="{FF2B5EF4-FFF2-40B4-BE49-F238E27FC236}">
                  <a16:creationId xmlns:a16="http://schemas.microsoft.com/office/drawing/2014/main" id="{61C3A6DF-E4E7-6948-A6D9-FFE4376E83C4}"/>
                </a:ext>
              </a:extLst>
            </p:cNvPr>
            <p:cNvSpPr txBox="1"/>
            <p:nvPr userDrawn="1"/>
          </p:nvSpPr>
          <p:spPr>
            <a:xfrm>
              <a:off x="19186218" y="1340302"/>
              <a:ext cx="1929407" cy="584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defTabSz="584200">
                <a:lnSpc>
                  <a:spcPct val="120000"/>
                </a:lnSpc>
                <a:defRPr sz="1600" spc="0">
                  <a:solidFill>
                    <a:srgbClr val="0F1F41"/>
                  </a:solidFill>
                  <a:latin typeface="Bogle Regular"/>
                  <a:ea typeface="Bogle Regular"/>
                  <a:cs typeface="Bogle Regular"/>
                  <a:sym typeface="Bogle Regular"/>
                </a:defRPr>
              </a:lvl1pPr>
            </a:lstStyle>
            <a:p>
              <a:r>
                <a:rPr sz="800"/>
                <a:t>#06F27B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07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52322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content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832" y="1529583"/>
            <a:ext cx="10439400" cy="4148164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 is where you can add your content.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lnSpc>
                <a:spcPct val="100000"/>
              </a:lnSpc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9B14-6BAB-D549-824E-2C3D928B7244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68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070" y="630402"/>
            <a:ext cx="10434638" cy="87870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an extended, two-line header </a:t>
            </a:r>
            <a:br>
              <a:rPr lang="en-US"/>
            </a:br>
            <a:r>
              <a:rPr lang="en-US"/>
              <a:t>for a content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941" y="1847002"/>
            <a:ext cx="10439400" cy="4147398"/>
          </a:xfr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 is where you can add your content.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521020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9D19ADB-B1F6-F74B-AF32-8135C2683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2BDBD6-2A1D-7D46-8F82-9A6648ACDD10}"/>
              </a:ext>
            </a:extLst>
          </p:cNvPr>
          <p:cNvSpPr txBox="1"/>
          <p:nvPr userDrawn="1"/>
        </p:nvSpPr>
        <p:spPr>
          <a:xfrm>
            <a:off x="457200" y="219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50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53C708-1AE9-8C45-891F-E12681F580F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203" y="630402"/>
            <a:ext cx="3873500" cy="87870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split screen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705" y="2097088"/>
            <a:ext cx="4083269" cy="310515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Here’s where you can add content to your split screen slide. Sometimes, it is helpful to divide information this way. It allows the reader to properly see two separate thoughts.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A602809-79E9-2B48-AF5A-6934B12FA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2365" y="2097088"/>
            <a:ext cx="4083269" cy="3105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Here’s where you can add content to your split screen slide. Sometimes, it is helpful to divide information this way. It allows the reader to properly see two separate thoughts.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87EE0-7009-B94A-86E7-910ADF985466}"/>
              </a:ext>
            </a:extLst>
          </p:cNvPr>
          <p:cNvSpPr/>
          <p:nvPr userDrawn="1"/>
        </p:nvSpPr>
        <p:spPr>
          <a:xfrm>
            <a:off x="914400" y="1530182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0C42F7A-8475-BC4B-AF86-6ECDD3FA8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4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367EDC-3E1F-A441-86B1-50ED1917C994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bg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bg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190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/50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F0DCB39-ADF8-4B4F-9FA0-BB92C023D4E6}"/>
              </a:ext>
            </a:extLst>
          </p:cNvPr>
          <p:cNvSpPr/>
          <p:nvPr userDrawn="1"/>
        </p:nvSpPr>
        <p:spPr>
          <a:xfrm>
            <a:off x="914400" y="1530182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A000255-6813-F247-AFD4-C5853C289A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D8409D-BDB2-EA41-A701-6678E973D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836" y="630402"/>
            <a:ext cx="3873500" cy="87870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split screen slide.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360A50D-7C78-CC4E-BD16-E32D0A6E0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072" y="2097088"/>
            <a:ext cx="4083269" cy="310515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Here’s where you can add content to your split screen slide. Sometimes, it is helpful to divide a slide this way.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ACCE-5C24-9349-91F7-F9E0A7B56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79507" y="0"/>
            <a:ext cx="6012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4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/50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DCB39-ADF8-4B4F-9FA0-BB92C023D4E6}"/>
              </a:ext>
            </a:extLst>
          </p:cNvPr>
          <p:cNvSpPr/>
          <p:nvPr userDrawn="1"/>
        </p:nvSpPr>
        <p:spPr>
          <a:xfrm>
            <a:off x="914400" y="1530182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A000255-6813-F247-AFD4-C5853C289A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D8409D-BDB2-EA41-A701-6678E973D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836" y="630402"/>
            <a:ext cx="3873500" cy="878702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split screen slide.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360A50D-7C78-CC4E-BD16-E32D0A6E0C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072" y="2097088"/>
            <a:ext cx="4083269" cy="310515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Images also help to provide more context to text. It also helps to provide visual interest to the reader. </a:t>
            </a:r>
          </a:p>
        </p:txBody>
      </p:sp>
    </p:spTree>
    <p:extLst>
      <p:ext uri="{BB962C8B-B14F-4D97-AF65-F5344CB8AC3E}">
        <p14:creationId xmlns:p14="http://schemas.microsoft.com/office/powerpoint/2010/main" val="245575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Photo (Person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3439" y="1846443"/>
            <a:ext cx="4083269" cy="1485022"/>
          </a:xfrm>
        </p:spPr>
        <p:txBody>
          <a:bodyPr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Here’s a bit of info about this particular persona. The like to save money and live better every day. </a:t>
            </a:r>
            <a:br>
              <a:rPr lang="en-US"/>
            </a:br>
            <a:br>
              <a:rPr lang="en-US"/>
            </a:br>
            <a:r>
              <a:rPr lang="en-US"/>
              <a:t>Here’s what they are motivated by: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A000255-6813-F247-AFD4-C5853C289A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FCDB830-4320-4245-A7DB-BD1C8328A1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201" y="630402"/>
            <a:ext cx="4652582" cy="490904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of persona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DBE0C-2E96-AF44-9062-9CED84363096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A75A867-E400-E140-821A-3563FDC80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39" y="1469417"/>
            <a:ext cx="4083269" cy="377026"/>
          </a:xfrm>
        </p:spPr>
        <p:txBody>
          <a:bodyPr>
            <a:spAutoFit/>
          </a:bodyPr>
          <a:lstStyle>
            <a:lvl1pPr>
              <a:defRPr sz="2000" b="1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4125056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51F7B2-8FC7-4846-8E23-9F74AB25C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5766"/>
            <a:ext cx="12192000" cy="6247233"/>
          </a:xfrm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33" y="5570837"/>
            <a:ext cx="10539293" cy="490904"/>
          </a:xfrm>
        </p:spPr>
        <p:txBody>
          <a:bodyPr wrap="square">
            <a:noAutofit/>
          </a:bodyPr>
          <a:lstStyle>
            <a:lvl1pPr>
              <a:defRPr b="0">
                <a:solidFill>
                  <a:schemeClr val="accent4">
                    <a:lumMod val="95000"/>
                  </a:schemeClr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 picture is worth a thousand words;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52C7D0E-AC62-C649-B9FA-34E03EC6F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59" y="6447263"/>
            <a:ext cx="3178068" cy="223138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DBF32-26C7-1941-A3C9-ABEC39E4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73861-7F4B-764C-80C8-9DCCBEB56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9AC69-9332-3A48-B1C2-5710F4F6CF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198" b="-1997"/>
          <a:stretch/>
        </p:blipFill>
        <p:spPr>
          <a:xfrm>
            <a:off x="838199" y="6433093"/>
            <a:ext cx="1245433" cy="20755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B359A9-8993-2647-8AF4-CBB13DA62FE8}"/>
              </a:ext>
            </a:extLst>
          </p:cNvPr>
          <p:cNvSpPr txBox="1">
            <a:spLocks/>
          </p:cNvSpPr>
          <p:nvPr userDrawn="1"/>
        </p:nvSpPr>
        <p:spPr>
          <a:xfrm>
            <a:off x="1812772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19273C-A3BD-894E-8702-55CB5FE7F2B4}"/>
              </a:ext>
            </a:extLst>
          </p:cNvPr>
          <p:cNvSpPr/>
          <p:nvPr userDrawn="1"/>
        </p:nvSpPr>
        <p:spPr>
          <a:xfrm>
            <a:off x="8167648" y="6328983"/>
            <a:ext cx="2887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0" algn="r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 sz="800" b="0" i="0" kern="1200" spc="0">
                <a:solidFill>
                  <a:schemeClr val="accent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©2021 Walmart Inc. All Rights Reserved.</a:t>
            </a:r>
            <a:br>
              <a:rPr lang="en-US" sz="800" b="0" i="0" kern="1200" spc="0">
                <a:solidFill>
                  <a:schemeClr val="accent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</a:br>
            <a:r>
              <a:rPr lang="en-US" sz="800" b="0" i="0" kern="1200" spc="0">
                <a:solidFill>
                  <a:schemeClr val="accent1"/>
                </a:solidFill>
                <a:effectLst/>
                <a:latin typeface="Bogle" panose="020B0503020203060203" pitchFamily="34" charset="77"/>
                <a:ea typeface="+mn-ea"/>
                <a:cs typeface="+mn-cs"/>
              </a:rPr>
              <a:t>SENSITIVE INFORMATION CLASSIFICATION</a:t>
            </a:r>
            <a:endParaRPr lang="en-US" sz="500" spc="0">
              <a:solidFill>
                <a:schemeClr val="accent1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805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2" r:id="rId5"/>
    <p:sldLayoutId id="2147483675" r:id="rId6"/>
    <p:sldLayoutId id="2147483680" r:id="rId7"/>
    <p:sldLayoutId id="2147483653" r:id="rId8"/>
    <p:sldLayoutId id="2147483654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3"/>
          </a:solidFill>
          <a:latin typeface="Bogle" panose="020B0503020203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9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6" r:id="rId2"/>
    <p:sldLayoutId id="2147483677" r:id="rId3"/>
    <p:sldLayoutId id="2147483673" r:id="rId4"/>
    <p:sldLayoutId id="2147483678" r:id="rId5"/>
    <p:sldLayoutId id="2147483660" r:id="rId6"/>
    <p:sldLayoutId id="2147483661" r:id="rId7"/>
    <p:sldLayoutId id="2147483662" r:id="rId8"/>
    <p:sldLayoutId id="214748367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2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.png"/><Relationship Id="rId21" Type="http://schemas.openxmlformats.org/officeDocument/2006/relationships/customXml" Target="../ink/ink11.xml"/><Relationship Id="rId42" Type="http://schemas.openxmlformats.org/officeDocument/2006/relationships/customXml" Target="../ink/ink29.xml"/><Relationship Id="rId63" Type="http://schemas.openxmlformats.org/officeDocument/2006/relationships/customXml" Target="../ink/ink49.xml"/><Relationship Id="rId84" Type="http://schemas.openxmlformats.org/officeDocument/2006/relationships/customXml" Target="../ink/ink68.xml"/><Relationship Id="rId138" Type="http://schemas.openxmlformats.org/officeDocument/2006/relationships/customXml" Target="../ink/ink112.xml"/><Relationship Id="rId16" Type="http://schemas.openxmlformats.org/officeDocument/2006/relationships/image" Target="../media/image58.png"/><Relationship Id="rId107" Type="http://schemas.openxmlformats.org/officeDocument/2006/relationships/image" Target="../media/image69.png"/><Relationship Id="rId11" Type="http://schemas.openxmlformats.org/officeDocument/2006/relationships/customXml" Target="../ink/ink5.xml"/><Relationship Id="rId32" Type="http://schemas.openxmlformats.org/officeDocument/2006/relationships/image" Target="../media/image60.png"/><Relationship Id="rId37" Type="http://schemas.openxmlformats.org/officeDocument/2006/relationships/image" Target="../media/image61.png"/><Relationship Id="rId53" Type="http://schemas.openxmlformats.org/officeDocument/2006/relationships/customXml" Target="../ink/ink39.xml"/><Relationship Id="rId58" Type="http://schemas.openxmlformats.org/officeDocument/2006/relationships/customXml" Target="../ink/ink44.xml"/><Relationship Id="rId74" Type="http://schemas.openxmlformats.org/officeDocument/2006/relationships/customXml" Target="../ink/ink60.xml"/><Relationship Id="rId79" Type="http://schemas.openxmlformats.org/officeDocument/2006/relationships/image" Target="../media/image65.png"/><Relationship Id="rId102" Type="http://schemas.openxmlformats.org/officeDocument/2006/relationships/customXml" Target="../ink/ink83.xml"/><Relationship Id="rId123" Type="http://schemas.openxmlformats.org/officeDocument/2006/relationships/customXml" Target="../ink/ink99.xml"/><Relationship Id="rId128" Type="http://schemas.openxmlformats.org/officeDocument/2006/relationships/customXml" Target="../ink/ink102.xml"/><Relationship Id="rId5" Type="http://schemas.openxmlformats.org/officeDocument/2006/relationships/customXml" Target="../ink/ink2.xml"/><Relationship Id="rId90" Type="http://schemas.openxmlformats.org/officeDocument/2006/relationships/customXml" Target="../ink/ink72.xml"/><Relationship Id="rId95" Type="http://schemas.openxmlformats.org/officeDocument/2006/relationships/customXml" Target="../ink/ink77.xml"/><Relationship Id="rId22" Type="http://schemas.openxmlformats.org/officeDocument/2006/relationships/customXml" Target="../ink/ink12.xml"/><Relationship Id="rId27" Type="http://schemas.openxmlformats.org/officeDocument/2006/relationships/customXml" Target="../ink/ink17.xml"/><Relationship Id="rId43" Type="http://schemas.openxmlformats.org/officeDocument/2006/relationships/customXml" Target="../ink/ink30.xml"/><Relationship Id="rId48" Type="http://schemas.openxmlformats.org/officeDocument/2006/relationships/image" Target="../media/image63.png"/><Relationship Id="rId64" Type="http://schemas.openxmlformats.org/officeDocument/2006/relationships/customXml" Target="../ink/ink50.xml"/><Relationship Id="rId69" Type="http://schemas.openxmlformats.org/officeDocument/2006/relationships/customXml" Target="../ink/ink55.xml"/><Relationship Id="rId113" Type="http://schemas.openxmlformats.org/officeDocument/2006/relationships/customXml" Target="../ink/ink91.xml"/><Relationship Id="rId118" Type="http://schemas.openxmlformats.org/officeDocument/2006/relationships/customXml" Target="../ink/ink94.xml"/><Relationship Id="rId134" Type="http://schemas.openxmlformats.org/officeDocument/2006/relationships/customXml" Target="../ink/ink108.xml"/><Relationship Id="rId80" Type="http://schemas.openxmlformats.org/officeDocument/2006/relationships/customXml" Target="../ink/ink64.xml"/><Relationship Id="rId85" Type="http://schemas.openxmlformats.org/officeDocument/2006/relationships/customXml" Target="../ink/ink69.xml"/><Relationship Id="rId12" Type="http://schemas.openxmlformats.org/officeDocument/2006/relationships/image" Target="../media/image56.png"/><Relationship Id="rId17" Type="http://schemas.openxmlformats.org/officeDocument/2006/relationships/customXml" Target="../ink/ink8.xml"/><Relationship Id="rId33" Type="http://schemas.openxmlformats.org/officeDocument/2006/relationships/customXml" Target="../ink/ink22.xml"/><Relationship Id="rId38" Type="http://schemas.openxmlformats.org/officeDocument/2006/relationships/customXml" Target="../ink/ink26.xml"/><Relationship Id="rId59" Type="http://schemas.openxmlformats.org/officeDocument/2006/relationships/customXml" Target="../ink/ink45.xml"/><Relationship Id="rId103" Type="http://schemas.openxmlformats.org/officeDocument/2006/relationships/customXml" Target="../ink/ink84.xml"/><Relationship Id="rId108" Type="http://schemas.openxmlformats.org/officeDocument/2006/relationships/customXml" Target="../ink/ink88.xml"/><Relationship Id="rId124" Type="http://schemas.openxmlformats.org/officeDocument/2006/relationships/image" Target="../media/image74.png"/><Relationship Id="rId129" Type="http://schemas.openxmlformats.org/officeDocument/2006/relationships/customXml" Target="../ink/ink103.xml"/><Relationship Id="rId54" Type="http://schemas.openxmlformats.org/officeDocument/2006/relationships/customXml" Target="../ink/ink40.xml"/><Relationship Id="rId70" Type="http://schemas.openxmlformats.org/officeDocument/2006/relationships/customXml" Target="../ink/ink56.xml"/><Relationship Id="rId75" Type="http://schemas.openxmlformats.org/officeDocument/2006/relationships/customXml" Target="../ink/ink61.xml"/><Relationship Id="rId91" Type="http://schemas.openxmlformats.org/officeDocument/2006/relationships/customXml" Target="../ink/ink73.xml"/><Relationship Id="rId96" Type="http://schemas.openxmlformats.org/officeDocument/2006/relationships/customXml" Target="../ink/ink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23" Type="http://schemas.openxmlformats.org/officeDocument/2006/relationships/customXml" Target="../ink/ink13.xml"/><Relationship Id="rId28" Type="http://schemas.openxmlformats.org/officeDocument/2006/relationships/customXml" Target="../ink/ink18.xml"/><Relationship Id="rId49" Type="http://schemas.openxmlformats.org/officeDocument/2006/relationships/customXml" Target="../ink/ink35.xml"/><Relationship Id="rId114" Type="http://schemas.openxmlformats.org/officeDocument/2006/relationships/image" Target="../media/image72.png"/><Relationship Id="rId119" Type="http://schemas.openxmlformats.org/officeDocument/2006/relationships/customXml" Target="../ink/ink95.xml"/><Relationship Id="rId44" Type="http://schemas.openxmlformats.org/officeDocument/2006/relationships/customXml" Target="../ink/ink31.xml"/><Relationship Id="rId60" Type="http://schemas.openxmlformats.org/officeDocument/2006/relationships/customXml" Target="../ink/ink46.xml"/><Relationship Id="rId65" Type="http://schemas.openxmlformats.org/officeDocument/2006/relationships/customXml" Target="../ink/ink51.xml"/><Relationship Id="rId81" Type="http://schemas.openxmlformats.org/officeDocument/2006/relationships/customXml" Target="../ink/ink65.xml"/><Relationship Id="rId86" Type="http://schemas.openxmlformats.org/officeDocument/2006/relationships/customXml" Target="../ink/ink70.xml"/><Relationship Id="rId130" Type="http://schemas.openxmlformats.org/officeDocument/2006/relationships/customXml" Target="../ink/ink104.xml"/><Relationship Id="rId135" Type="http://schemas.openxmlformats.org/officeDocument/2006/relationships/customXml" Target="../ink/ink109.xml"/><Relationship Id="rId13" Type="http://schemas.openxmlformats.org/officeDocument/2006/relationships/customXml" Target="../ink/ink6.xml"/><Relationship Id="rId18" Type="http://schemas.openxmlformats.org/officeDocument/2006/relationships/image" Target="../media/image59.png"/><Relationship Id="rId39" Type="http://schemas.openxmlformats.org/officeDocument/2006/relationships/image" Target="../media/image62.png"/><Relationship Id="rId109" Type="http://schemas.openxmlformats.org/officeDocument/2006/relationships/image" Target="../media/image70.png"/><Relationship Id="rId34" Type="http://schemas.openxmlformats.org/officeDocument/2006/relationships/customXml" Target="../ink/ink23.xml"/><Relationship Id="rId50" Type="http://schemas.openxmlformats.org/officeDocument/2006/relationships/customXml" Target="../ink/ink36.xml"/><Relationship Id="rId55" Type="http://schemas.openxmlformats.org/officeDocument/2006/relationships/customXml" Target="../ink/ink41.xml"/><Relationship Id="rId76" Type="http://schemas.openxmlformats.org/officeDocument/2006/relationships/image" Target="../media/image64.png"/><Relationship Id="rId97" Type="http://schemas.openxmlformats.org/officeDocument/2006/relationships/customXml" Target="../ink/ink79.xml"/><Relationship Id="rId104" Type="http://schemas.openxmlformats.org/officeDocument/2006/relationships/customXml" Target="../ink/ink85.xml"/><Relationship Id="rId120" Type="http://schemas.openxmlformats.org/officeDocument/2006/relationships/customXml" Target="../ink/ink96.xml"/><Relationship Id="rId125" Type="http://schemas.openxmlformats.org/officeDocument/2006/relationships/customXml" Target="../ink/ink100.xml"/><Relationship Id="rId7" Type="http://schemas.openxmlformats.org/officeDocument/2006/relationships/customXml" Target="../ink/ink3.xml"/><Relationship Id="rId71" Type="http://schemas.openxmlformats.org/officeDocument/2006/relationships/customXml" Target="../ink/ink57.xml"/><Relationship Id="rId92" Type="http://schemas.openxmlformats.org/officeDocument/2006/relationships/customXml" Target="../ink/ink74.xml"/><Relationship Id="rId2" Type="http://schemas.openxmlformats.org/officeDocument/2006/relationships/image" Target="../media/image49.png"/><Relationship Id="rId29" Type="http://schemas.openxmlformats.org/officeDocument/2006/relationships/customXml" Target="../ink/ink19.xml"/><Relationship Id="rId24" Type="http://schemas.openxmlformats.org/officeDocument/2006/relationships/customXml" Target="../ink/ink14.xml"/><Relationship Id="rId40" Type="http://schemas.openxmlformats.org/officeDocument/2006/relationships/customXml" Target="../ink/ink27.xml"/><Relationship Id="rId45" Type="http://schemas.openxmlformats.org/officeDocument/2006/relationships/customXml" Target="../ink/ink32.xml"/><Relationship Id="rId66" Type="http://schemas.openxmlformats.org/officeDocument/2006/relationships/customXml" Target="../ink/ink52.xml"/><Relationship Id="rId87" Type="http://schemas.openxmlformats.org/officeDocument/2006/relationships/image" Target="../media/image66.png"/><Relationship Id="rId110" Type="http://schemas.openxmlformats.org/officeDocument/2006/relationships/customXml" Target="../ink/ink89.xml"/><Relationship Id="rId115" Type="http://schemas.openxmlformats.org/officeDocument/2006/relationships/customXml" Target="../ink/ink92.xml"/><Relationship Id="rId131" Type="http://schemas.openxmlformats.org/officeDocument/2006/relationships/customXml" Target="../ink/ink105.xml"/><Relationship Id="rId136" Type="http://schemas.openxmlformats.org/officeDocument/2006/relationships/customXml" Target="../ink/ink110.xml"/><Relationship Id="rId61" Type="http://schemas.openxmlformats.org/officeDocument/2006/relationships/customXml" Target="../ink/ink47.xml"/><Relationship Id="rId82" Type="http://schemas.openxmlformats.org/officeDocument/2006/relationships/customXml" Target="../ink/ink66.xml"/><Relationship Id="rId19" Type="http://schemas.openxmlformats.org/officeDocument/2006/relationships/customXml" Target="../ink/ink9.xml"/><Relationship Id="rId14" Type="http://schemas.openxmlformats.org/officeDocument/2006/relationships/image" Target="../media/image57.png"/><Relationship Id="rId30" Type="http://schemas.openxmlformats.org/officeDocument/2006/relationships/customXml" Target="../ink/ink20.xml"/><Relationship Id="rId35" Type="http://schemas.openxmlformats.org/officeDocument/2006/relationships/customXml" Target="../ink/ink24.xml"/><Relationship Id="rId56" Type="http://schemas.openxmlformats.org/officeDocument/2006/relationships/customXml" Target="../ink/ink42.xml"/><Relationship Id="rId77" Type="http://schemas.openxmlformats.org/officeDocument/2006/relationships/customXml" Target="../ink/ink62.xml"/><Relationship Id="rId100" Type="http://schemas.openxmlformats.org/officeDocument/2006/relationships/image" Target="../media/image68.png"/><Relationship Id="rId105" Type="http://schemas.openxmlformats.org/officeDocument/2006/relationships/customXml" Target="../ink/ink86.xml"/><Relationship Id="rId126" Type="http://schemas.openxmlformats.org/officeDocument/2006/relationships/image" Target="../media/image75.png"/><Relationship Id="rId8" Type="http://schemas.openxmlformats.org/officeDocument/2006/relationships/image" Target="../media/image54.png"/><Relationship Id="rId51" Type="http://schemas.openxmlformats.org/officeDocument/2006/relationships/customXml" Target="../ink/ink37.xml"/><Relationship Id="rId72" Type="http://schemas.openxmlformats.org/officeDocument/2006/relationships/customXml" Target="../ink/ink58.xml"/><Relationship Id="rId93" Type="http://schemas.openxmlformats.org/officeDocument/2006/relationships/customXml" Target="../ink/ink75.xml"/><Relationship Id="rId98" Type="http://schemas.openxmlformats.org/officeDocument/2006/relationships/customXml" Target="../ink/ink80.xml"/><Relationship Id="rId121" Type="http://schemas.openxmlformats.org/officeDocument/2006/relationships/customXml" Target="../ink/ink97.xml"/><Relationship Id="rId3" Type="http://schemas.openxmlformats.org/officeDocument/2006/relationships/customXml" Target="../ink/ink1.xml"/><Relationship Id="rId25" Type="http://schemas.openxmlformats.org/officeDocument/2006/relationships/customXml" Target="../ink/ink15.xml"/><Relationship Id="rId46" Type="http://schemas.openxmlformats.org/officeDocument/2006/relationships/customXml" Target="../ink/ink33.xml"/><Relationship Id="rId67" Type="http://schemas.openxmlformats.org/officeDocument/2006/relationships/customXml" Target="../ink/ink53.xml"/><Relationship Id="rId116" Type="http://schemas.openxmlformats.org/officeDocument/2006/relationships/customXml" Target="../ink/ink93.xml"/><Relationship Id="rId137" Type="http://schemas.openxmlformats.org/officeDocument/2006/relationships/customXml" Target="../ink/ink111.xml"/><Relationship Id="rId20" Type="http://schemas.openxmlformats.org/officeDocument/2006/relationships/customXml" Target="../ink/ink10.xml"/><Relationship Id="rId41" Type="http://schemas.openxmlformats.org/officeDocument/2006/relationships/customXml" Target="../ink/ink28.xml"/><Relationship Id="rId62" Type="http://schemas.openxmlformats.org/officeDocument/2006/relationships/customXml" Target="../ink/ink48.xml"/><Relationship Id="rId83" Type="http://schemas.openxmlformats.org/officeDocument/2006/relationships/customXml" Target="../ink/ink67.xml"/><Relationship Id="rId88" Type="http://schemas.openxmlformats.org/officeDocument/2006/relationships/customXml" Target="../ink/ink71.xml"/><Relationship Id="rId111" Type="http://schemas.openxmlformats.org/officeDocument/2006/relationships/image" Target="../media/image71.png"/><Relationship Id="rId132" Type="http://schemas.openxmlformats.org/officeDocument/2006/relationships/customXml" Target="../ink/ink106.xml"/><Relationship Id="rId15" Type="http://schemas.openxmlformats.org/officeDocument/2006/relationships/customXml" Target="../ink/ink7.xml"/><Relationship Id="rId36" Type="http://schemas.openxmlformats.org/officeDocument/2006/relationships/customXml" Target="../ink/ink25.xml"/><Relationship Id="rId57" Type="http://schemas.openxmlformats.org/officeDocument/2006/relationships/customXml" Target="../ink/ink43.xml"/><Relationship Id="rId106" Type="http://schemas.openxmlformats.org/officeDocument/2006/relationships/customXml" Target="../ink/ink87.xml"/><Relationship Id="rId127" Type="http://schemas.openxmlformats.org/officeDocument/2006/relationships/customXml" Target="../ink/ink101.xml"/><Relationship Id="rId10" Type="http://schemas.openxmlformats.org/officeDocument/2006/relationships/image" Target="../media/image55.png"/><Relationship Id="rId31" Type="http://schemas.openxmlformats.org/officeDocument/2006/relationships/customXml" Target="../ink/ink21.xml"/><Relationship Id="rId52" Type="http://schemas.openxmlformats.org/officeDocument/2006/relationships/customXml" Target="../ink/ink38.xml"/><Relationship Id="rId73" Type="http://schemas.openxmlformats.org/officeDocument/2006/relationships/customXml" Target="../ink/ink59.xml"/><Relationship Id="rId78" Type="http://schemas.openxmlformats.org/officeDocument/2006/relationships/customXml" Target="../ink/ink63.xml"/><Relationship Id="rId94" Type="http://schemas.openxmlformats.org/officeDocument/2006/relationships/customXml" Target="../ink/ink76.xml"/><Relationship Id="rId99" Type="http://schemas.openxmlformats.org/officeDocument/2006/relationships/customXml" Target="../ink/ink81.xml"/><Relationship Id="rId101" Type="http://schemas.openxmlformats.org/officeDocument/2006/relationships/customXml" Target="../ink/ink82.xml"/><Relationship Id="rId122" Type="http://schemas.openxmlformats.org/officeDocument/2006/relationships/customXml" Target="../ink/ink98.xml"/><Relationship Id="rId4" Type="http://schemas.openxmlformats.org/officeDocument/2006/relationships/image" Target="../media/image52.png"/><Relationship Id="rId9" Type="http://schemas.openxmlformats.org/officeDocument/2006/relationships/customXml" Target="../ink/ink4.xml"/><Relationship Id="rId26" Type="http://schemas.openxmlformats.org/officeDocument/2006/relationships/customXml" Target="../ink/ink16.xml"/><Relationship Id="rId47" Type="http://schemas.openxmlformats.org/officeDocument/2006/relationships/customXml" Target="../ink/ink34.xml"/><Relationship Id="rId68" Type="http://schemas.openxmlformats.org/officeDocument/2006/relationships/customXml" Target="../ink/ink54.xml"/><Relationship Id="rId89" Type="http://schemas.openxmlformats.org/officeDocument/2006/relationships/image" Target="../media/image67.png"/><Relationship Id="rId112" Type="http://schemas.openxmlformats.org/officeDocument/2006/relationships/customXml" Target="../ink/ink90.xml"/><Relationship Id="rId133" Type="http://schemas.openxmlformats.org/officeDocument/2006/relationships/customXml" Target="../ink/ink10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e.usp.br/~sferrari/beta.pdfw.ime.usp.br/~sferrari/beta.pdf" TargetMode="External"/><Relationship Id="rId2" Type="http://schemas.openxmlformats.org/officeDocument/2006/relationships/hyperlink" Target="https://www.ime.usp.br/~sferrari/beta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search.fb.com/wp-content/uploads/2016/11/practical-lessons-from-predicting-clicks-on-ads-at-facebook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D7A11-DF53-4D48-A4A3-25112AD1A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342" y="4335893"/>
            <a:ext cx="5190543" cy="902811"/>
          </a:xfrm>
        </p:spPr>
        <p:txBody>
          <a:bodyPr/>
          <a:lstStyle/>
          <a:p>
            <a:r>
              <a:rPr lang="en-US" sz="1200" dirty="0"/>
              <a:t>Vishal Rishi MK</a:t>
            </a:r>
          </a:p>
          <a:p>
            <a:r>
              <a:rPr lang="en-US" sz="1200" dirty="0"/>
              <a:t>Mentor – Govind Saria</a:t>
            </a:r>
          </a:p>
          <a:p>
            <a:r>
              <a:rPr lang="en-US" sz="1200" dirty="0"/>
              <a:t>Manager – Sandip Bhattacharjee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52223-49CE-EE42-9975-313C461B03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157" y="2113039"/>
            <a:ext cx="5191125" cy="1938992"/>
          </a:xfrm>
        </p:spPr>
        <p:txBody>
          <a:bodyPr/>
          <a:lstStyle/>
          <a:p>
            <a:r>
              <a:rPr lang="en-US" dirty="0"/>
              <a:t>  Prediction of orders per click and RPC in SEM campaign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80E51-09E3-BF4C-ACAE-0C102AA02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MP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138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499F67-4AC8-3656-4E71-2A167138C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effect of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C88E-C322-8D21-8B02-48BAE8A09B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3B6B8-3767-BD46-9826-441272B5CC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5F03DC-4167-DF9F-9A9C-51145E5263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DEF2D9D-DF10-98F0-11B6-106D1562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0" y="2003951"/>
            <a:ext cx="4809539" cy="2850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FB3D05-62A4-15E5-7594-0909E3BF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70" y="2003950"/>
            <a:ext cx="4809539" cy="2850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05DD45-A3C5-2399-BE18-A8091870970F}"/>
              </a:ext>
            </a:extLst>
          </p:cNvPr>
          <p:cNvSpPr txBox="1"/>
          <p:nvPr/>
        </p:nvSpPr>
        <p:spPr>
          <a:xfrm>
            <a:off x="3042794" y="5581732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Scatterplot between the </a:t>
            </a:r>
            <a:r>
              <a:rPr lang="en-US" sz="1600" dirty="0">
                <a:latin typeface="Bogle" panose="020B0503020203060203" pitchFamily="34" charset="77"/>
              </a:rPr>
              <a:t>quality score</a:t>
            </a:r>
            <a:r>
              <a:rPr lang="en-US" sz="1600" i="1" dirty="0">
                <a:latin typeface="Bogle" panose="020B0503020203060203" pitchFamily="34" charset="77"/>
              </a:rPr>
              <a:t> </a:t>
            </a:r>
            <a:r>
              <a:rPr lang="en-US" sz="1600" dirty="0">
                <a:latin typeface="Bogle" panose="020B0503020203060203" pitchFamily="34" charset="77"/>
              </a:rPr>
              <a:t>and CVR</a:t>
            </a:r>
            <a:r>
              <a:rPr lang="en-US" sz="1600" i="1" dirty="0">
                <a:latin typeface="Bogle" panose="020B0503020203060203" pitchFamily="34" charset="77"/>
              </a:rPr>
              <a:t> </a:t>
            </a:r>
            <a:r>
              <a:rPr lang="en-US" sz="1600" dirty="0">
                <a:latin typeface="Bogle" panose="020B0503020203060203" pitchFamily="34" charset="77"/>
              </a:rPr>
              <a:t>before (left)</a:t>
            </a:r>
          </a:p>
          <a:p>
            <a:pPr algn="ctr"/>
            <a:r>
              <a:rPr lang="en-US" sz="1600" dirty="0">
                <a:latin typeface="Bogle" panose="020B0503020203060203" pitchFamily="34" charset="77"/>
              </a:rPr>
              <a:t>and after (right) segmentation</a:t>
            </a:r>
            <a:endParaRPr lang="en-US" sz="1600" dirty="0">
              <a:solidFill>
                <a:schemeClr val="accent2"/>
              </a:solidFill>
              <a:latin typeface="Bogle" panose="020B050302020306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8D40E-1E44-6ADA-0A98-1BBBDA50E07E}"/>
              </a:ext>
            </a:extLst>
          </p:cNvPr>
          <p:cNvSpPr txBox="1"/>
          <p:nvPr/>
        </p:nvSpPr>
        <p:spPr>
          <a:xfrm>
            <a:off x="2032907" y="4962422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ogle" panose="020B0503020203060203" pitchFamily="34" charset="77"/>
              </a:rPr>
              <a:t>All the datapoints</a:t>
            </a:r>
            <a:endParaRPr lang="en-US" sz="1600" dirty="0">
              <a:solidFill>
                <a:schemeClr val="accent3"/>
              </a:solidFill>
              <a:latin typeface="Bogle" panose="020B0503020203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03396-A941-5B2B-490D-227CD15D254E}"/>
              </a:ext>
            </a:extLst>
          </p:cNvPr>
          <p:cNvSpPr txBox="1"/>
          <p:nvPr/>
        </p:nvSpPr>
        <p:spPr>
          <a:xfrm>
            <a:off x="7953387" y="4943176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ogle" panose="020B0503020203060203" pitchFamily="34" charset="77"/>
              </a:rPr>
              <a:t>Products with greater than 30 clicks</a:t>
            </a:r>
          </a:p>
        </p:txBody>
      </p:sp>
    </p:spTree>
    <p:extLst>
      <p:ext uri="{BB962C8B-B14F-4D97-AF65-F5344CB8AC3E}">
        <p14:creationId xmlns:p14="http://schemas.microsoft.com/office/powerpoint/2010/main" val="268402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1E575-9B6D-38FF-D7F1-426F476F4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effect of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F3B3D-1CD0-92B8-89B1-2049F5795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B173E-F984-BACF-3609-31D2FE1EC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56A2FB2-141F-41FB-D589-7F5C801C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910"/>
            <a:ext cx="5872272" cy="377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909E4-3C9F-6D96-CF2C-84EB0504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2" y="1717910"/>
            <a:ext cx="5999548" cy="3823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F80B20-F213-4921-2AD6-805802FEC332}"/>
              </a:ext>
            </a:extLst>
          </p:cNvPr>
          <p:cNvSpPr txBox="1"/>
          <p:nvPr/>
        </p:nvSpPr>
        <p:spPr>
          <a:xfrm>
            <a:off x="3890107" y="5971892"/>
            <a:ext cx="4411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Before (left) and after (right) segmentation</a:t>
            </a:r>
          </a:p>
        </p:txBody>
      </p:sp>
    </p:spTree>
    <p:extLst>
      <p:ext uri="{BB962C8B-B14F-4D97-AF65-F5344CB8AC3E}">
        <p14:creationId xmlns:p14="http://schemas.microsoft.com/office/powerpoint/2010/main" val="408231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06435D-AD61-ADDD-0504-FBA3988FF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effect of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B10A-916D-D0F2-7037-AE03E0BD7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0163-F798-B72A-3AC5-2E0F19FE5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5AE96-C5C0-B43D-6342-572B784D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1502"/>
            <a:ext cx="6027275" cy="3871059"/>
          </a:xfrm>
          <a:prstGeom prst="rect">
            <a:avLst/>
          </a:prstGeom>
        </p:spPr>
      </p:pic>
      <p:pic>
        <p:nvPicPr>
          <p:cNvPr id="8" name="Picture 7" descr="Chart, diagram, bar chart&#10;&#10;Description automatically generated">
            <a:extLst>
              <a:ext uri="{FF2B5EF4-FFF2-40B4-BE49-F238E27FC236}">
                <a16:creationId xmlns:a16="http://schemas.microsoft.com/office/drawing/2014/main" id="{79BCD449-2864-EF1D-25D3-1D803D99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502"/>
            <a:ext cx="5923370" cy="380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AEAD05-339C-0E6E-BD21-F5DFFF56417D}"/>
              </a:ext>
            </a:extLst>
          </p:cNvPr>
          <p:cNvSpPr txBox="1"/>
          <p:nvPr/>
        </p:nvSpPr>
        <p:spPr>
          <a:xfrm>
            <a:off x="3809156" y="5951164"/>
            <a:ext cx="457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Before (left) and after (right) segmentation</a:t>
            </a:r>
          </a:p>
        </p:txBody>
      </p:sp>
    </p:spTree>
    <p:extLst>
      <p:ext uri="{BB962C8B-B14F-4D97-AF65-F5344CB8AC3E}">
        <p14:creationId xmlns:p14="http://schemas.microsoft.com/office/powerpoint/2010/main" val="67464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D406D-28DB-7847-8A66-74D645BBF8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FDD20-CEA0-3CB0-EABD-DB83DEBA1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268065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CD4C3D-9C62-0B2E-7AF8-94F0E2987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Proposed framework -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C74928-D1E9-D2DB-E440-FE4C77244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70C3DE-E26C-46BE-5357-9E5672A612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164B416-3728-4EBE-3874-814CC4487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2779641"/>
              </p:ext>
            </p:extLst>
          </p:nvPr>
        </p:nvGraphicFramePr>
        <p:xfrm>
          <a:off x="173957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530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5146C-7E70-C64D-B9D5-4EF037AC9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Proposed framework – Modelling CVR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911BB-1C29-3E46-AA7F-D9D66A97C6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80E0A5DA-360E-6C4C-9E0A-E08325C4D03A}"/>
              </a:ext>
            </a:extLst>
          </p:cNvPr>
          <p:cNvSpPr txBox="1">
            <a:spLocks/>
          </p:cNvSpPr>
          <p:nvPr/>
        </p:nvSpPr>
        <p:spPr>
          <a:xfrm>
            <a:off x="831657" y="1808421"/>
            <a:ext cx="76522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01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52FB8A-A83B-0D47-951A-4E90A7F8766F}"/>
              </a:ext>
            </a:extLst>
          </p:cNvPr>
          <p:cNvCxnSpPr>
            <a:cxnSpLocks/>
          </p:cNvCxnSpPr>
          <p:nvPr/>
        </p:nvCxnSpPr>
        <p:spPr>
          <a:xfrm>
            <a:off x="1682763" y="2090197"/>
            <a:ext cx="2818003" cy="0"/>
          </a:xfrm>
          <a:prstGeom prst="line">
            <a:avLst/>
          </a:prstGeom>
          <a:ln w="1905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31">
            <a:extLst>
              <a:ext uri="{FF2B5EF4-FFF2-40B4-BE49-F238E27FC236}">
                <a16:creationId xmlns:a16="http://schemas.microsoft.com/office/drawing/2014/main" id="{1911FEFA-B010-6749-B7A5-2FF559087726}"/>
              </a:ext>
            </a:extLst>
          </p:cNvPr>
          <p:cNvGrpSpPr/>
          <p:nvPr/>
        </p:nvGrpSpPr>
        <p:grpSpPr>
          <a:xfrm>
            <a:off x="940484" y="2414684"/>
            <a:ext cx="3185468" cy="1137678"/>
            <a:chOff x="625692" y="1885638"/>
            <a:chExt cx="3185468" cy="1137678"/>
          </a:xfrm>
        </p:grpSpPr>
        <p:sp>
          <p:nvSpPr>
            <p:cNvPr id="59" name="Footer Text">
              <a:extLst>
                <a:ext uri="{FF2B5EF4-FFF2-40B4-BE49-F238E27FC236}">
                  <a16:creationId xmlns:a16="http://schemas.microsoft.com/office/drawing/2014/main" id="{C85D489D-0E1A-9D4E-9E33-82D00F8BF0A2}"/>
                </a:ext>
              </a:extLst>
            </p:cNvPr>
            <p:cNvSpPr txBox="1"/>
            <p:nvPr/>
          </p:nvSpPr>
          <p:spPr>
            <a:xfrm>
              <a:off x="625692" y="2099986"/>
              <a:ext cx="318546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Handling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Incorrect data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Eliminating outliers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One-hot encoding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000000"/>
                </a:solidFill>
                <a:latin typeface="Bogle" charset="0"/>
                <a:ea typeface="Bogle" charset="0"/>
                <a:cs typeface="Bogle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3A927A-B543-2749-A856-9BE3A5512B8E}"/>
                </a:ext>
              </a:extLst>
            </p:cNvPr>
            <p:cNvSpPr txBox="1"/>
            <p:nvPr/>
          </p:nvSpPr>
          <p:spPr>
            <a:xfrm>
              <a:off x="625692" y="1885638"/>
              <a:ext cx="130324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Data preprocessing</a:t>
              </a:r>
            </a:p>
          </p:txBody>
        </p:sp>
      </p:grp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E2274DBE-2685-5847-BACE-3A7C03078EE0}"/>
              </a:ext>
            </a:extLst>
          </p:cNvPr>
          <p:cNvSpPr txBox="1">
            <a:spLocks/>
          </p:cNvSpPr>
          <p:nvPr/>
        </p:nvSpPr>
        <p:spPr>
          <a:xfrm>
            <a:off x="4720095" y="1808421"/>
            <a:ext cx="72052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02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2CB069-3466-DE46-8996-D73E4F7310CD}"/>
              </a:ext>
            </a:extLst>
          </p:cNvPr>
          <p:cNvCxnSpPr>
            <a:cxnSpLocks/>
          </p:cNvCxnSpPr>
          <p:nvPr/>
        </p:nvCxnSpPr>
        <p:spPr>
          <a:xfrm>
            <a:off x="5637824" y="2090197"/>
            <a:ext cx="2669835" cy="0"/>
          </a:xfrm>
          <a:prstGeom prst="line">
            <a:avLst/>
          </a:prstGeom>
          <a:ln w="1905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35">
            <a:extLst>
              <a:ext uri="{FF2B5EF4-FFF2-40B4-BE49-F238E27FC236}">
                <a16:creationId xmlns:a16="http://schemas.microsoft.com/office/drawing/2014/main" id="{E78E639F-1F3C-194A-BF2C-4A518705DEB9}"/>
              </a:ext>
            </a:extLst>
          </p:cNvPr>
          <p:cNvGrpSpPr/>
          <p:nvPr/>
        </p:nvGrpSpPr>
        <p:grpSpPr>
          <a:xfrm>
            <a:off x="4726506" y="2414684"/>
            <a:ext cx="2998927" cy="1137678"/>
            <a:chOff x="625691" y="1885638"/>
            <a:chExt cx="2998927" cy="1137678"/>
          </a:xfrm>
        </p:grpSpPr>
        <p:sp>
          <p:nvSpPr>
            <p:cNvPr id="64" name="Footer Text">
              <a:extLst>
                <a:ext uri="{FF2B5EF4-FFF2-40B4-BE49-F238E27FC236}">
                  <a16:creationId xmlns:a16="http://schemas.microsoft.com/office/drawing/2014/main" id="{965E7832-B80B-7F4C-8398-DECE7B4B41BC}"/>
                </a:ext>
              </a:extLst>
            </p:cNvPr>
            <p:cNvSpPr txBox="1"/>
            <p:nvPr/>
          </p:nvSpPr>
          <p:spPr>
            <a:xfrm>
              <a:off x="625691" y="2099986"/>
              <a:ext cx="299892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Mathematical transformations like </a:t>
              </a:r>
              <a:r>
                <a:rPr lang="en-US" sz="1200" dirty="0" err="1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expit</a:t>
              </a: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, Box-Cox, log etc.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Discretization of numerical features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Hypothesis testing for feature selection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Features from gradient boosted trees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5299C0-4EDB-7E4E-A382-97B76BE20300}"/>
                </a:ext>
              </a:extLst>
            </p:cNvPr>
            <p:cNvSpPr txBox="1"/>
            <p:nvPr/>
          </p:nvSpPr>
          <p:spPr>
            <a:xfrm>
              <a:off x="625692" y="1885638"/>
              <a:ext cx="227305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Feature selection and engineering</a:t>
              </a:r>
            </a:p>
          </p:txBody>
        </p:sp>
      </p:grp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9E78CC45-352F-7C46-9CC6-A1B43D04D285}"/>
              </a:ext>
            </a:extLst>
          </p:cNvPr>
          <p:cNvSpPr txBox="1">
            <a:spLocks/>
          </p:cNvSpPr>
          <p:nvPr/>
        </p:nvSpPr>
        <p:spPr>
          <a:xfrm>
            <a:off x="8476867" y="1831292"/>
            <a:ext cx="783073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03</a:t>
            </a:r>
          </a:p>
        </p:txBody>
      </p:sp>
      <p:grpSp>
        <p:nvGrpSpPr>
          <p:cNvPr id="67" name="Group 40">
            <a:extLst>
              <a:ext uri="{FF2B5EF4-FFF2-40B4-BE49-F238E27FC236}">
                <a16:creationId xmlns:a16="http://schemas.microsoft.com/office/drawing/2014/main" id="{61090EDC-4BEB-0745-BA86-B2EF872FACDC}"/>
              </a:ext>
            </a:extLst>
          </p:cNvPr>
          <p:cNvGrpSpPr/>
          <p:nvPr/>
        </p:nvGrpSpPr>
        <p:grpSpPr>
          <a:xfrm>
            <a:off x="8508868" y="2410661"/>
            <a:ext cx="2998927" cy="1137678"/>
            <a:chOff x="625692" y="1858744"/>
            <a:chExt cx="2998927" cy="1137678"/>
          </a:xfrm>
        </p:grpSpPr>
        <p:sp>
          <p:nvSpPr>
            <p:cNvPr id="68" name="Footer Text">
              <a:extLst>
                <a:ext uri="{FF2B5EF4-FFF2-40B4-BE49-F238E27FC236}">
                  <a16:creationId xmlns:a16="http://schemas.microsoft.com/office/drawing/2014/main" id="{1A3D92A7-27A2-3643-9A66-67F0E035D785}"/>
                </a:ext>
              </a:extLst>
            </p:cNvPr>
            <p:cNvSpPr txBox="1"/>
            <p:nvPr/>
          </p:nvSpPr>
          <p:spPr>
            <a:xfrm>
              <a:off x="625692" y="2073092"/>
              <a:ext cx="299892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The continuous target CVR is discretized to </a:t>
              </a:r>
              <a:r>
                <a:rPr lang="en-US" sz="1200" i="1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n </a:t>
              </a: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bins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A classification head that outputs prior probabilities of an item belonging to a particular CVR bin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63116A-676B-C740-80D8-48F4CE9B7DC2}"/>
                </a:ext>
              </a:extLst>
            </p:cNvPr>
            <p:cNvSpPr txBox="1"/>
            <p:nvPr/>
          </p:nvSpPr>
          <p:spPr>
            <a:xfrm>
              <a:off x="625692" y="1858744"/>
              <a:ext cx="125996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Classification head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3FF8FB-47E4-514C-AB80-8EE5F32ED8C4}"/>
              </a:ext>
            </a:extLst>
          </p:cNvPr>
          <p:cNvCxnSpPr>
            <a:cxnSpLocks/>
          </p:cNvCxnSpPr>
          <p:nvPr/>
        </p:nvCxnSpPr>
        <p:spPr>
          <a:xfrm>
            <a:off x="9432526" y="2090197"/>
            <a:ext cx="2193659" cy="0"/>
          </a:xfrm>
          <a:prstGeom prst="line">
            <a:avLst/>
          </a:prstGeom>
          <a:ln w="19050" cap="rnd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14B130C-C92A-C242-9D0C-00030478E9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26397" y="2090197"/>
            <a:ext cx="2286000" cy="2103120"/>
          </a:xfrm>
          <a:prstGeom prst="bentConnector3">
            <a:avLst>
              <a:gd name="adj1" fmla="val -20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0C710B2B-6F86-F14B-9287-CDD3237FCE64}"/>
              </a:ext>
            </a:extLst>
          </p:cNvPr>
          <p:cNvSpPr txBox="1">
            <a:spLocks/>
          </p:cNvSpPr>
          <p:nvPr/>
        </p:nvSpPr>
        <p:spPr>
          <a:xfrm>
            <a:off x="875987" y="3937840"/>
            <a:ext cx="776476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06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FDE1F06-BEB8-054D-8A00-4BCDA458C2ED}"/>
              </a:ext>
            </a:extLst>
          </p:cNvPr>
          <p:cNvSpPr txBox="1">
            <a:spLocks/>
          </p:cNvSpPr>
          <p:nvPr/>
        </p:nvSpPr>
        <p:spPr>
          <a:xfrm>
            <a:off x="4701728" y="3937840"/>
            <a:ext cx="725597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05</a:t>
            </a:r>
          </a:p>
        </p:txBody>
      </p:sp>
      <p:grpSp>
        <p:nvGrpSpPr>
          <p:cNvPr id="77" name="Group 60">
            <a:extLst>
              <a:ext uri="{FF2B5EF4-FFF2-40B4-BE49-F238E27FC236}">
                <a16:creationId xmlns:a16="http://schemas.microsoft.com/office/drawing/2014/main" id="{02A96073-3333-8D49-85DD-92FA582CEDA0}"/>
              </a:ext>
            </a:extLst>
          </p:cNvPr>
          <p:cNvGrpSpPr/>
          <p:nvPr/>
        </p:nvGrpSpPr>
        <p:grpSpPr>
          <a:xfrm>
            <a:off x="4719876" y="4503762"/>
            <a:ext cx="2929415" cy="779497"/>
            <a:chOff x="625692" y="1885638"/>
            <a:chExt cx="2929415" cy="779497"/>
          </a:xfrm>
        </p:grpSpPr>
        <p:sp>
          <p:nvSpPr>
            <p:cNvPr id="78" name="Footer Text">
              <a:extLst>
                <a:ext uri="{FF2B5EF4-FFF2-40B4-BE49-F238E27FC236}">
                  <a16:creationId xmlns:a16="http://schemas.microsoft.com/office/drawing/2014/main" id="{1A149058-FD5B-D54B-B893-DA7806117E6C}"/>
                </a:ext>
              </a:extLst>
            </p:cNvPr>
            <p:cNvSpPr txBox="1"/>
            <p:nvPr/>
          </p:nvSpPr>
          <p:spPr>
            <a:xfrm>
              <a:off x="625692" y="2111137"/>
              <a:ext cx="292941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Computes the CVR of an item using the prior probabilities and the output from the regression model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ECA0834-9F35-7543-B824-4C2921742A53}"/>
                </a:ext>
              </a:extLst>
            </p:cNvPr>
            <p:cNvSpPr txBox="1"/>
            <p:nvPr/>
          </p:nvSpPr>
          <p:spPr>
            <a:xfrm>
              <a:off x="625692" y="1885638"/>
              <a:ext cx="52097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Blender</a:t>
              </a:r>
            </a:p>
          </p:txBody>
        </p:sp>
      </p:grp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921474CB-4E3E-EB4C-81C7-ED048F5B3ED2}"/>
              </a:ext>
            </a:extLst>
          </p:cNvPr>
          <p:cNvSpPr txBox="1">
            <a:spLocks/>
          </p:cNvSpPr>
          <p:nvPr/>
        </p:nvSpPr>
        <p:spPr>
          <a:xfrm>
            <a:off x="8503179" y="3937840"/>
            <a:ext cx="775423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 charset="0"/>
                <a:ea typeface="Bogle" charset="0"/>
                <a:cs typeface="Bogle" charset="0"/>
              </a:rPr>
              <a:t>04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4A55E2-F0F1-6340-A2CF-9B31CD8F03AC}"/>
              </a:ext>
            </a:extLst>
          </p:cNvPr>
          <p:cNvCxnSpPr>
            <a:cxnSpLocks/>
          </p:cNvCxnSpPr>
          <p:nvPr/>
        </p:nvCxnSpPr>
        <p:spPr>
          <a:xfrm flipH="1">
            <a:off x="5600700" y="4183559"/>
            <a:ext cx="2680916" cy="0"/>
          </a:xfrm>
          <a:prstGeom prst="line">
            <a:avLst/>
          </a:prstGeom>
          <a:ln w="1905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E4327C0-1502-C349-8D86-2D2A02F00F6C}"/>
              </a:ext>
            </a:extLst>
          </p:cNvPr>
          <p:cNvCxnSpPr>
            <a:cxnSpLocks/>
          </p:cNvCxnSpPr>
          <p:nvPr/>
        </p:nvCxnSpPr>
        <p:spPr>
          <a:xfrm flipH="1">
            <a:off x="1680456" y="4245616"/>
            <a:ext cx="2822616" cy="0"/>
          </a:xfrm>
          <a:prstGeom prst="line">
            <a:avLst/>
          </a:prstGeom>
          <a:ln w="19050"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56">
            <a:extLst>
              <a:ext uri="{FF2B5EF4-FFF2-40B4-BE49-F238E27FC236}">
                <a16:creationId xmlns:a16="http://schemas.microsoft.com/office/drawing/2014/main" id="{9EB21AD1-01CA-9FC4-4BE6-799769F4BC36}"/>
              </a:ext>
            </a:extLst>
          </p:cNvPr>
          <p:cNvGrpSpPr/>
          <p:nvPr/>
        </p:nvGrpSpPr>
        <p:grpSpPr>
          <a:xfrm>
            <a:off x="8503179" y="4535914"/>
            <a:ext cx="3211553" cy="779497"/>
            <a:chOff x="625692" y="1885638"/>
            <a:chExt cx="3211553" cy="779497"/>
          </a:xfrm>
        </p:grpSpPr>
        <p:sp>
          <p:nvSpPr>
            <p:cNvPr id="35" name="Footer Text">
              <a:extLst>
                <a:ext uri="{FF2B5EF4-FFF2-40B4-BE49-F238E27FC236}">
                  <a16:creationId xmlns:a16="http://schemas.microsoft.com/office/drawing/2014/main" id="{198C84C3-F349-C9B9-30E6-7EF49438C7D7}"/>
                </a:ext>
              </a:extLst>
            </p:cNvPr>
            <p:cNvSpPr txBox="1"/>
            <p:nvPr/>
          </p:nvSpPr>
          <p:spPr>
            <a:xfrm>
              <a:off x="625693" y="2111137"/>
              <a:ext cx="321155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A regression model that outputs the exact CVR given that an item belongs to a particular CVR bin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E5D8F9-7E99-54DF-42D4-0B9D190CF1F5}"/>
                </a:ext>
              </a:extLst>
            </p:cNvPr>
            <p:cNvSpPr txBox="1"/>
            <p:nvPr/>
          </p:nvSpPr>
          <p:spPr>
            <a:xfrm>
              <a:off x="625692" y="1885638"/>
              <a:ext cx="73898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Regression</a:t>
              </a:r>
            </a:p>
          </p:txBody>
        </p:sp>
      </p:grpSp>
      <p:grpSp>
        <p:nvGrpSpPr>
          <p:cNvPr id="37" name="Group 64">
            <a:extLst>
              <a:ext uri="{FF2B5EF4-FFF2-40B4-BE49-F238E27FC236}">
                <a16:creationId xmlns:a16="http://schemas.microsoft.com/office/drawing/2014/main" id="{C9530040-4415-C866-B3B9-F99B75BCF05D}"/>
              </a:ext>
            </a:extLst>
          </p:cNvPr>
          <p:cNvGrpSpPr/>
          <p:nvPr/>
        </p:nvGrpSpPr>
        <p:grpSpPr>
          <a:xfrm>
            <a:off x="940484" y="4524178"/>
            <a:ext cx="2964027" cy="964163"/>
            <a:chOff x="625692" y="1881405"/>
            <a:chExt cx="2964027" cy="964163"/>
          </a:xfrm>
        </p:grpSpPr>
        <p:sp>
          <p:nvSpPr>
            <p:cNvPr id="38" name="Footer Text">
              <a:extLst>
                <a:ext uri="{FF2B5EF4-FFF2-40B4-BE49-F238E27FC236}">
                  <a16:creationId xmlns:a16="http://schemas.microsoft.com/office/drawing/2014/main" id="{3DDCF1E7-9EFD-7545-0A2F-A078390B6E94}"/>
                </a:ext>
              </a:extLst>
            </p:cNvPr>
            <p:cNvSpPr txBox="1"/>
            <p:nvPr/>
          </p:nvSpPr>
          <p:spPr>
            <a:xfrm>
              <a:off x="625693" y="2106904"/>
              <a:ext cx="29640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Mean Cross-entropy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Mean KL-divergence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Mean Absolute Error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Bogle" charset="0"/>
                  <a:ea typeface="Bogle" charset="0"/>
                  <a:cs typeface="Bogle" charset="0"/>
                </a:rPr>
                <a:t>Comparison with baseline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F31615-B4E7-4E05-20EA-AC400A6BD960}"/>
                </a:ext>
              </a:extLst>
            </p:cNvPr>
            <p:cNvSpPr txBox="1"/>
            <p:nvPr/>
          </p:nvSpPr>
          <p:spPr>
            <a:xfrm>
              <a:off x="625692" y="1881405"/>
              <a:ext cx="69730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b="1" dirty="0">
                  <a:latin typeface="Bogle" charset="0"/>
                  <a:ea typeface="Bogle" charset="0"/>
                  <a:cs typeface="Bogle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03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5110A-B46B-7A46-63DE-3E173F660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9180C-2238-C91D-19C4-C606E24C35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Handling missing values for numerical features: the missing values were replaced with their mean (except number of past transactions</a:t>
            </a:r>
            <a:r>
              <a:rPr lang="en-US" i="1" dirty="0"/>
              <a:t> </a:t>
            </a:r>
            <a:r>
              <a:rPr lang="en-US" dirty="0"/>
              <a:t>and total volume</a:t>
            </a:r>
            <a:r>
              <a:rPr lang="en-US" i="1" dirty="0"/>
              <a:t>. </a:t>
            </a:r>
            <a:r>
              <a:rPr lang="en-US" dirty="0"/>
              <a:t>For these variables, a missing value indicates zero past transactions).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Handling missing values for numerical features for categorical variables: the features were one-hot encoded with a separate column for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categorical features were one-hot encoded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numerical features were standardized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5056F-2EFE-E3B1-AAE3-3AF6956CC8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ABA19-0A95-468D-E347-EC735E635C45}"/>
              </a:ext>
            </a:extLst>
          </p:cNvPr>
          <p:cNvSpPr/>
          <p:nvPr/>
        </p:nvSpPr>
        <p:spPr>
          <a:xfrm>
            <a:off x="7982908" y="3267159"/>
            <a:ext cx="3606769" cy="2594274"/>
          </a:xfrm>
          <a:prstGeom prst="rect">
            <a:avLst/>
          </a:prstGeom>
          <a:solidFill>
            <a:srgbClr val="70AC46">
              <a:lumMod val="20000"/>
              <a:lumOff val="80000"/>
            </a:srgbClr>
          </a:solidFill>
          <a:ln w="12700" cap="flat" cmpd="sng" algn="ctr">
            <a:solidFill>
              <a:srgbClr val="70AC4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4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 LIST: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041F41"/>
                </a:solidFill>
              </a:rPr>
              <a:t>spend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 err="1">
                <a:solidFill>
                  <a:srgbClr val="041F41"/>
                </a:solidFill>
              </a:rPr>
              <a:t>amt_item_price</a:t>
            </a:r>
            <a:endParaRPr lang="en-US" sz="1400" kern="0" dirty="0">
              <a:solidFill>
                <a:srgbClr val="041F41"/>
              </a:solidFill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 err="1">
                <a:solidFill>
                  <a:srgbClr val="041F41"/>
                </a:solidFill>
              </a:rPr>
              <a:t>num_transaction</a:t>
            </a:r>
            <a:endParaRPr lang="en-US" sz="1400" kern="0" dirty="0">
              <a:solidFill>
                <a:srgbClr val="041F41"/>
              </a:solidFill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 err="1">
                <a:solidFill>
                  <a:srgbClr val="041F41"/>
                </a:solidFill>
              </a:rPr>
              <a:t>total_auth_quantity</a:t>
            </a:r>
            <a:endParaRPr lang="en-US" sz="1400" kern="0" dirty="0">
              <a:solidFill>
                <a:srgbClr val="041F41"/>
              </a:solidFill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 err="1">
                <a:solidFill>
                  <a:srgbClr val="041F41"/>
                </a:solidFill>
              </a:rPr>
              <a:t>offer_listing_quality_score</a:t>
            </a:r>
            <a:endParaRPr lang="en-US" sz="1400" kern="0" dirty="0">
              <a:solidFill>
                <a:srgbClr val="041F41"/>
              </a:solidFill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4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gmv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41F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meet_beat_flag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US" sz="1400" kern="0" dirty="0" err="1">
                <a:solidFill>
                  <a:srgbClr val="041F41"/>
                </a:solidFill>
              </a:rPr>
              <a:t>two_day_eligible</a:t>
            </a:r>
            <a:endParaRPr lang="en-US" sz="1400" kern="0" dirty="0">
              <a:solidFill>
                <a:srgbClr val="041F41"/>
              </a:solidFill>
            </a:endParaRP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IN" sz="1400" kern="0" dirty="0" err="1">
                <a:solidFill>
                  <a:srgbClr val="041F41"/>
                </a:solidFill>
              </a:rPr>
              <a:t>three_day_flag</a:t>
            </a:r>
            <a:r>
              <a:rPr lang="en-IN" sz="1400" kern="0" dirty="0">
                <a:solidFill>
                  <a:srgbClr val="041F41"/>
                </a:solidFill>
              </a:rPr>
              <a:t>, and</a:t>
            </a:r>
          </a:p>
          <a:p>
            <a:pPr marL="285750" lvl="0" indent="-285750">
              <a:buFont typeface="Wingdings" pitchFamily="2" charset="2"/>
              <a:buChar char="§"/>
              <a:defRPr/>
            </a:pPr>
            <a:r>
              <a:rPr lang="en-IN" sz="1400" kern="0" dirty="0">
                <a:solidFill>
                  <a:srgbClr val="041F41"/>
                </a:solidFill>
                <a:latin typeface="Arial" panose="020B0604020202020204"/>
              </a:rPr>
              <a:t>Features for product hierarchy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41F4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19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7229B-C233-A6AC-CEAD-15A080906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90C1-4E85-707D-0718-1BFFBFE36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070" y="1274716"/>
            <a:ext cx="10439400" cy="4148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Box-Cox transformations for the numerical features advertisement spending and item price (refer appendix)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one-hot encoding the categorical features, feature selection is done using the chi-squared statistic (Test of independence)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chi-squared statistic is computed between all the categorical variables and the discretized target variable CVR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top-k variables having the highest chi-squared statistic are selected</a:t>
            </a:r>
          </a:p>
          <a:p>
            <a:endParaRPr lang="en-US" dirty="0"/>
          </a:p>
          <a:p>
            <a:r>
              <a:rPr lang="en-US" dirty="0"/>
              <a:t>After all these transformations and feature selection, we are left with 203 features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74E07-FF58-19DA-A7C1-6361B26B5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32211A0-3179-FE4A-9F51-8FE4F0282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7403" y="3660878"/>
            <a:ext cx="5025457" cy="523220"/>
          </a:xfrm>
        </p:spPr>
        <p:txBody>
          <a:bodyPr/>
          <a:lstStyle/>
          <a:p>
            <a:r>
              <a:rPr lang="en-US" dirty="0"/>
              <a:t>Experiments and results</a:t>
            </a:r>
          </a:p>
        </p:txBody>
      </p:sp>
    </p:spTree>
    <p:extLst>
      <p:ext uri="{BB962C8B-B14F-4D97-AF65-F5344CB8AC3E}">
        <p14:creationId xmlns:p14="http://schemas.microsoft.com/office/powerpoint/2010/main" val="398962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BE538-9FE9-E541-8109-BB6B05236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Classification head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52A5ED-7BA2-E349-8774-24B81F347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BAB440-531E-4E48-8753-94866D72C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529582"/>
            <a:ext cx="10439400" cy="4698015"/>
          </a:xfrm>
        </p:spPr>
        <p:txBody>
          <a:bodyPr/>
          <a:lstStyle/>
          <a:p>
            <a:r>
              <a:rPr lang="en-US" dirty="0"/>
              <a:t>We discretize the target variable CVR to </a:t>
            </a:r>
            <a:r>
              <a:rPr lang="en-US" i="1" dirty="0"/>
              <a:t>n </a:t>
            </a:r>
            <a:r>
              <a:rPr lang="en-US" dirty="0"/>
              <a:t>(a hyperparameter)</a:t>
            </a:r>
            <a:r>
              <a:rPr lang="en-US" i="1" dirty="0"/>
              <a:t> </a:t>
            </a:r>
            <a:r>
              <a:rPr lang="en-US" dirty="0"/>
              <a:t>number of classes. We choose n = 5 classes. </a:t>
            </a:r>
          </a:p>
          <a:p>
            <a:r>
              <a:rPr lang="en-US" dirty="0"/>
              <a:t>The bins are :</a:t>
            </a:r>
          </a:p>
          <a:p>
            <a:r>
              <a:rPr lang="en-US" b="1" dirty="0"/>
              <a:t>Class 0:        CVR =</a:t>
            </a:r>
            <a:r>
              <a:rPr lang="en-US" b="1" i="1" dirty="0"/>
              <a:t> </a:t>
            </a:r>
            <a:r>
              <a:rPr lang="en-US" b="1" dirty="0"/>
              <a:t>0</a:t>
            </a:r>
          </a:p>
          <a:p>
            <a:r>
              <a:rPr lang="en-US" b="1" dirty="0"/>
              <a:t>Class 1:</a:t>
            </a:r>
            <a:r>
              <a:rPr lang="en-US" b="1" i="1" dirty="0"/>
              <a:t>       </a:t>
            </a:r>
            <a:r>
              <a:rPr lang="en-US" b="1" dirty="0"/>
              <a:t>0</a:t>
            </a:r>
            <a:r>
              <a:rPr lang="en-US" b="1" i="1" dirty="0"/>
              <a:t> </a:t>
            </a:r>
            <a:r>
              <a:rPr lang="en-US" b="1" dirty="0"/>
              <a:t>&lt;</a:t>
            </a:r>
            <a:r>
              <a:rPr lang="en-US" b="1" i="1" dirty="0"/>
              <a:t> </a:t>
            </a:r>
            <a:r>
              <a:rPr lang="en-US" b="1" dirty="0"/>
              <a:t>CVR &lt;=</a:t>
            </a:r>
            <a:r>
              <a:rPr lang="en-US" b="1" i="1" dirty="0"/>
              <a:t> </a:t>
            </a:r>
            <a:r>
              <a:rPr lang="en-US" b="1" dirty="0"/>
              <a:t>0.025</a:t>
            </a:r>
          </a:p>
          <a:p>
            <a:r>
              <a:rPr lang="en-US" b="1" dirty="0"/>
              <a:t>Class 2:       0.025 &lt; CVR &lt;= 0.05</a:t>
            </a:r>
          </a:p>
          <a:p>
            <a:r>
              <a:rPr lang="en-US" b="1" dirty="0"/>
              <a:t>Class 3:       0.05 &lt;= CVR &lt;= 0.1</a:t>
            </a:r>
          </a:p>
          <a:p>
            <a:r>
              <a:rPr lang="en-US" b="1" dirty="0"/>
              <a:t>Class 4:        CVR &gt; 0.1</a:t>
            </a:r>
          </a:p>
          <a:p>
            <a:endParaRPr lang="en-US" dirty="0"/>
          </a:p>
          <a:p>
            <a:r>
              <a:rPr lang="en-US" dirty="0"/>
              <a:t>From the figure, we can see that this kind of split does not </a:t>
            </a:r>
          </a:p>
          <a:p>
            <a:r>
              <a:rPr lang="en-US" dirty="0"/>
              <a:t>produce an imbalanced class distribution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E7039EA-757A-521F-F6BE-A20FD727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25" y="2468070"/>
            <a:ext cx="4406045" cy="2859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F4DFF-4AD9-E223-8F5A-FD055B902692}"/>
              </a:ext>
            </a:extLst>
          </p:cNvPr>
          <p:cNvSpPr txBox="1"/>
          <p:nvPr/>
        </p:nvSpPr>
        <p:spPr>
          <a:xfrm>
            <a:off x="8197259" y="532776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4832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BF02993-B37F-0949-A8B8-B0366850C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D3B6ABC-D542-954D-9CD5-AF97EFDEE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1716" y="2333989"/>
            <a:ext cx="1423988" cy="58477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1496F19-588F-B140-9B8A-7F9C06C8E3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1F42E8B-2EB6-DD41-921F-7D0E60144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29412" y="2333989"/>
            <a:ext cx="1423988" cy="553998"/>
          </a:xfrm>
        </p:spPr>
        <p:txBody>
          <a:bodyPr/>
          <a:lstStyle/>
          <a:p>
            <a:r>
              <a:rPr lang="en-US" sz="1500" dirty="0"/>
              <a:t>Understanding the data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8E511E8-6FFD-5145-9B45-DF28C381A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C9A3E36-4498-594D-BF0F-07E0047F4F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8391" y="2333989"/>
            <a:ext cx="1423988" cy="584775"/>
          </a:xfrm>
        </p:spPr>
        <p:txBody>
          <a:bodyPr/>
          <a:lstStyle/>
          <a:p>
            <a:r>
              <a:rPr lang="en-US" dirty="0"/>
              <a:t>Proposed framework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1B38AAEF-1597-954B-926B-C8F5CB3B1B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7ED483D2-9325-474C-9E5C-6B29701A8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61716" y="4086648"/>
            <a:ext cx="1423988" cy="584775"/>
          </a:xfrm>
        </p:spPr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F0F3AE5-B497-1E46-B1D8-7FB58DDB07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21A3AAE-17FB-5C4A-851A-659272EE94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29412" y="4086648"/>
            <a:ext cx="1423988" cy="338554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01DD2ACE-9EA2-1A42-870D-A2B649192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E7BF372-16CE-8848-95E8-F45324F6A1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68391" y="4086648"/>
            <a:ext cx="1423988" cy="33855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788EA99A-6C1D-614E-8300-6CAF2EC365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Target with solid fill">
            <a:extLst>
              <a:ext uri="{FF2B5EF4-FFF2-40B4-BE49-F238E27FC236}">
                <a16:creationId xmlns:a16="http://schemas.microsoft.com/office/drawing/2014/main" id="{D56BE7EC-7A91-FE58-A4BB-CECC5874B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389" y="1453245"/>
            <a:ext cx="914400" cy="914400"/>
          </a:xfrm>
          <a:prstGeom prst="rect">
            <a:avLst/>
          </a:prstGeom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A5725BDA-0D2A-DE38-407B-102E33353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296" y="1453245"/>
            <a:ext cx="914400" cy="914400"/>
          </a:xfrm>
          <a:prstGeom prst="rect">
            <a:avLst/>
          </a:prstGeom>
        </p:spPr>
      </p:pic>
      <p:pic>
        <p:nvPicPr>
          <p:cNvPr id="11" name="Graphic 10" descr="User network with solid fill">
            <a:extLst>
              <a:ext uri="{FF2B5EF4-FFF2-40B4-BE49-F238E27FC236}">
                <a16:creationId xmlns:a16="http://schemas.microsoft.com/office/drawing/2014/main" id="{6ED8FEAF-BE8E-905D-007F-655E5D6BF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3185" y="1494947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pie chart with solid fill">
            <a:extLst>
              <a:ext uri="{FF2B5EF4-FFF2-40B4-BE49-F238E27FC236}">
                <a16:creationId xmlns:a16="http://schemas.microsoft.com/office/drawing/2014/main" id="{A5DF5E45-E28A-49EC-174F-8E1B8A755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1600" y="3247606"/>
            <a:ext cx="914400" cy="914400"/>
          </a:xfrm>
          <a:prstGeom prst="rect">
            <a:avLst/>
          </a:prstGeom>
        </p:spPr>
      </p:pic>
      <p:pic>
        <p:nvPicPr>
          <p:cNvPr id="15" name="Graphic 14" descr="Future with solid fill">
            <a:extLst>
              <a:ext uri="{FF2B5EF4-FFF2-40B4-BE49-F238E27FC236}">
                <a16:creationId xmlns:a16="http://schemas.microsoft.com/office/drawing/2014/main" id="{ED95F136-9456-D792-D65C-96A16D016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2406" y="3205904"/>
            <a:ext cx="914400" cy="914400"/>
          </a:xfrm>
          <a:prstGeom prst="rect">
            <a:avLst/>
          </a:prstGeom>
        </p:spPr>
      </p:pic>
      <p:pic>
        <p:nvPicPr>
          <p:cNvPr id="17" name="Graphic 16" descr="Books with solid fill">
            <a:extLst>
              <a:ext uri="{FF2B5EF4-FFF2-40B4-BE49-F238E27FC236}">
                <a16:creationId xmlns:a16="http://schemas.microsoft.com/office/drawing/2014/main" id="{249BEE20-44F3-41BC-A48F-3449FBBCF5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23185" y="32476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30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E57F5-01D2-8967-C457-C1AA8805A8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E766A-C574-7C16-6306-E6469212F9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210842"/>
            <a:ext cx="10439400" cy="4148164"/>
          </a:xfrm>
        </p:spPr>
        <p:txBody>
          <a:bodyPr/>
          <a:lstStyle/>
          <a:p>
            <a:r>
              <a:rPr lang="en-US" dirty="0"/>
              <a:t>Distribution of CVR in each class: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46916-D8DA-261B-6212-45F484B2D1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2600A10-0225-DD56-4687-44975284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52" y="1712378"/>
            <a:ext cx="2865480" cy="19286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7C3F23E-9323-332F-4B25-37CDB7D2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52" y="3718470"/>
            <a:ext cx="2865480" cy="192868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D5886CB-9B6B-1E4B-9180-53EC0D30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66" y="1712378"/>
            <a:ext cx="2865479" cy="1928688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8D4EA98-BBE1-6F56-7ED9-9615108CE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366" y="3718469"/>
            <a:ext cx="2865481" cy="19286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308843-CDAE-AA7B-D138-DE6941AF8EEE}"/>
              </a:ext>
            </a:extLst>
          </p:cNvPr>
          <p:cNvSpPr txBox="1"/>
          <p:nvPr/>
        </p:nvSpPr>
        <p:spPr>
          <a:xfrm>
            <a:off x="4155390" y="5860542"/>
            <a:ext cx="354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</a:t>
            </a:r>
            <a:r>
              <a:rPr lang="en-US" sz="1600" dirty="0">
                <a:latin typeface="Bogle" panose="020B0503020203060203" pitchFamily="34" charset="77"/>
              </a:rPr>
              <a:t>Distribution of CVR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58584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11B61-4C13-BA3A-1B04-0F205E7CE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Classification 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787D-B2D1-309D-CFA8-9611574A7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Baseline: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 – One versus Rest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Modelling the likelihood – Gaussian mixtures (refer appendix)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E7E42-949D-9515-A360-E3E6E53D21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7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FC24-5553-486D-7AEF-B03B01714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71AFB2-DDA8-4ECB-2EBC-B68FC18EBE6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12832" y="1236180"/>
                <a:ext cx="10439400" cy="4148164"/>
              </a:xfrm>
            </p:spPr>
            <p:txBody>
              <a:bodyPr/>
              <a:lstStyle/>
              <a:p>
                <a:r>
                  <a:rPr lang="en-US" b="1" dirty="0"/>
                  <a:t>Hyperparameters:</a:t>
                </a:r>
              </a:p>
              <a:p>
                <a:r>
                  <a:rPr lang="en-US" i="1" dirty="0"/>
                  <a:t>C = 0.5, solver = ‘</a:t>
                </a:r>
                <a:r>
                  <a:rPr lang="en-US" i="1" dirty="0" err="1"/>
                  <a:t>liblinear</a:t>
                </a:r>
                <a:r>
                  <a:rPr lang="en-US" i="1" dirty="0"/>
                  <a:t>’, penalty = ‘l1’, </a:t>
                </a:r>
                <a:r>
                  <a:rPr lang="en-US" i="1" dirty="0" err="1"/>
                  <a:t>max_iter</a:t>
                </a:r>
                <a:r>
                  <a:rPr lang="en-US" i="1" dirty="0"/>
                  <a:t> = 200</a:t>
                </a:r>
              </a:p>
              <a:p>
                <a:r>
                  <a:rPr lang="en-US" b="1" dirty="0"/>
                  <a:t>Results from 10-fold cross validation:</a:t>
                </a:r>
              </a:p>
              <a:p>
                <a:r>
                  <a:rPr lang="en-US" dirty="0"/>
                  <a:t>ROC AUC: </a:t>
                </a:r>
                <a:r>
                  <a:rPr lang="en-US" b="1" dirty="0"/>
                  <a:t>69.702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/>
                  <a:t> 0.017</a:t>
                </a:r>
              </a:p>
              <a:p>
                <a:r>
                  <a:rPr lang="en-US" dirty="0"/>
                  <a:t>ROC AUC on test data: </a:t>
                </a:r>
                <a:r>
                  <a:rPr lang="en-US" b="1" dirty="0"/>
                  <a:t>69.913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71AFB2-DDA8-4ECB-2EBC-B68FC18EB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12832" y="1236180"/>
                <a:ext cx="10439400" cy="4148164"/>
              </a:xfrm>
              <a:blipFill>
                <a:blip r:embed="rId2"/>
                <a:stretch>
                  <a:fillRect l="-48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CF32D-4B3E-DF62-650F-EED93A4F63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6A76E1-FD57-5F05-D574-E6E89CDD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2" y="3612856"/>
            <a:ext cx="3740742" cy="251780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9DBE40F-0D9F-EE3A-5BD9-8F5002918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987" y="1153622"/>
            <a:ext cx="4103340" cy="147808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A596FE3-1CDD-F7D7-C6CF-977B5E79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359" y="3418988"/>
            <a:ext cx="3363968" cy="271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9B8756-8D77-B314-A1CB-218CCC94041E}"/>
              </a:ext>
            </a:extLst>
          </p:cNvPr>
          <p:cNvSpPr txBox="1"/>
          <p:nvPr/>
        </p:nvSpPr>
        <p:spPr>
          <a:xfrm>
            <a:off x="7714558" y="2631707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394313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EE79F9-B314-6EEB-6606-4C30B7B30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Gaussian mixture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41F9F-EC06-AD75-CAC9-628A7B11C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070" y="1227012"/>
            <a:ext cx="10439400" cy="4148164"/>
          </a:xfrm>
        </p:spPr>
        <p:txBody>
          <a:bodyPr/>
          <a:lstStyle/>
          <a:p>
            <a:r>
              <a:rPr lang="en-US" dirty="0"/>
              <a:t>The number of components in each class is chosen </a:t>
            </a:r>
          </a:p>
          <a:p>
            <a:r>
              <a:rPr lang="en-US" dirty="0"/>
              <a:t>to be the one that minimizes BIC</a:t>
            </a:r>
          </a:p>
          <a:p>
            <a:endParaRPr lang="en-US" dirty="0"/>
          </a:p>
          <a:p>
            <a:r>
              <a:rPr lang="en-US" dirty="0"/>
              <a:t>ROC AUC on test data: </a:t>
            </a:r>
            <a:r>
              <a:rPr lang="en-US" b="1" dirty="0"/>
              <a:t>63.891       </a:t>
            </a:r>
            <a:r>
              <a:rPr lang="en-US" b="1" dirty="0">
                <a:solidFill>
                  <a:srgbClr val="FF0000"/>
                </a:solidFill>
              </a:rPr>
              <a:t>(worse than baseline)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789C9-0480-C7B4-E395-32CCAF75CF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DCD31-4BA4-CF86-9364-7F3B8450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0" y="3520168"/>
            <a:ext cx="3993597" cy="259265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29AD1EA-0B81-D274-460D-512F6BE0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79" y="1153622"/>
            <a:ext cx="3995391" cy="143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493B5-A0F1-89CF-8F0B-B9C0F9A9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56" y="3312751"/>
            <a:ext cx="3340774" cy="2800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B9A85-8A04-B6E5-A6A7-BEB0E1139DEE}"/>
              </a:ext>
            </a:extLst>
          </p:cNvPr>
          <p:cNvSpPr txBox="1"/>
          <p:nvPr/>
        </p:nvSpPr>
        <p:spPr>
          <a:xfrm>
            <a:off x="7766089" y="2611197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6967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541EBA-C9C2-A454-6CE1-C95E5ADCC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Classification head –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8C3B-2ADD-3CA5-7874-3E8CAE8718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train two classifiers: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Gradient boosted decision tree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Logistic regression using (1) as a feature </a:t>
            </a:r>
          </a:p>
          <a:p>
            <a:r>
              <a:rPr lang="en-US" dirty="0"/>
              <a:t>transformer</a:t>
            </a:r>
          </a:p>
          <a:p>
            <a:r>
              <a:rPr lang="en-US" dirty="0"/>
              <a:t>Gradient boosted decision trees as a feature </a:t>
            </a:r>
          </a:p>
          <a:p>
            <a:r>
              <a:rPr lang="en-US" dirty="0"/>
              <a:t>transformer is explained in the figure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CD758-F503-8FAB-1D4E-556225BB93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F7CDE87-DDBD-F9BA-DB3B-D2C447E7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17" y="1253998"/>
            <a:ext cx="5857483" cy="48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51FA4-C63D-67EB-4959-DC6B9C4F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Gradient boosted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E15020-F2CA-A5D0-2C8A-F081BD1B0AB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12832" y="1218358"/>
                <a:ext cx="10439400" cy="4148164"/>
              </a:xfrm>
            </p:spPr>
            <p:txBody>
              <a:bodyPr/>
              <a:lstStyle/>
              <a:p>
                <a:r>
                  <a:rPr lang="en-US" b="1" dirty="0"/>
                  <a:t>Hyperparameters:</a:t>
                </a:r>
              </a:p>
              <a:p>
                <a:r>
                  <a:rPr lang="en-US" i="1" dirty="0" err="1"/>
                  <a:t>n_estimators</a:t>
                </a:r>
                <a:r>
                  <a:rPr lang="en-US" i="1" dirty="0"/>
                  <a:t> = 100, </a:t>
                </a:r>
                <a:r>
                  <a:rPr lang="en-US" i="1" dirty="0" err="1"/>
                  <a:t>learning_rate</a:t>
                </a:r>
                <a:r>
                  <a:rPr lang="en-US" i="1" dirty="0"/>
                  <a:t> = 0.1, subsample = 1, </a:t>
                </a:r>
              </a:p>
              <a:p>
                <a:r>
                  <a:rPr lang="en-US" i="1" dirty="0" err="1"/>
                  <a:t>max_depth</a:t>
                </a:r>
                <a:r>
                  <a:rPr lang="en-US" i="1" dirty="0"/>
                  <a:t> = 3, </a:t>
                </a:r>
                <a:r>
                  <a:rPr lang="en-US" i="1" dirty="0" err="1"/>
                  <a:t>max_features</a:t>
                </a:r>
                <a:r>
                  <a:rPr lang="en-US" i="1" dirty="0"/>
                  <a:t> = 1</a:t>
                </a:r>
              </a:p>
              <a:p>
                <a:r>
                  <a:rPr lang="en-US" b="1" dirty="0"/>
                  <a:t>Results from 10-fold cross validation:</a:t>
                </a:r>
              </a:p>
              <a:p>
                <a:r>
                  <a:rPr lang="en-US" dirty="0"/>
                  <a:t>ROC AUC: </a:t>
                </a:r>
                <a:r>
                  <a:rPr lang="en-US" b="1" dirty="0"/>
                  <a:t>72.233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/>
                  <a:t> 0.015</a:t>
                </a:r>
              </a:p>
              <a:p>
                <a:r>
                  <a:rPr lang="en-US" dirty="0"/>
                  <a:t>ROC AUC on test data: </a:t>
                </a:r>
                <a:r>
                  <a:rPr lang="en-US" b="1" dirty="0"/>
                  <a:t>73.201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E15020-F2CA-A5D0-2C8A-F081BD1B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12832" y="1218358"/>
                <a:ext cx="10439400" cy="4148164"/>
              </a:xfrm>
              <a:blipFill>
                <a:blip r:embed="rId2"/>
                <a:stretch>
                  <a:fillRect l="-48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91C09-3C95-59E7-8442-FEBE5A46F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C157EC4-9A99-D782-FB39-8C8D351D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2" y="3823986"/>
            <a:ext cx="3605419" cy="2403612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3DF251-9D0C-DF9C-44AC-EA7482B6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259" y="3746254"/>
            <a:ext cx="3050211" cy="2559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65C454E-ADD1-6489-CDED-8C6A7DA4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711" y="1153622"/>
            <a:ext cx="3922562" cy="1461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3DA6D9-D933-E61A-6534-ACAD601B9232}"/>
              </a:ext>
            </a:extLst>
          </p:cNvPr>
          <p:cNvSpPr txBox="1"/>
          <p:nvPr/>
        </p:nvSpPr>
        <p:spPr>
          <a:xfrm>
            <a:off x="7638960" y="2647508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281503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9F5D-7416-5E08-53A5-FAC6EA730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Logistic regression with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4D6886-4CA2-6A57-7B91-0FE1899C81DE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12832" y="1230177"/>
                <a:ext cx="10439400" cy="4148164"/>
              </a:xfrm>
            </p:spPr>
            <p:txBody>
              <a:bodyPr/>
              <a:lstStyle/>
              <a:p>
                <a:r>
                  <a:rPr lang="en-US" b="1" dirty="0"/>
                  <a:t>Hyperparameters:</a:t>
                </a:r>
              </a:p>
              <a:p>
                <a:r>
                  <a:rPr lang="en-US" i="1" dirty="0"/>
                  <a:t>C = 0.1, solver = ‘</a:t>
                </a:r>
                <a:r>
                  <a:rPr lang="en-US" i="1" dirty="0" err="1"/>
                  <a:t>liblinear</a:t>
                </a:r>
                <a:r>
                  <a:rPr lang="en-US" i="1" dirty="0"/>
                  <a:t>’, penalty = ‘l2’, </a:t>
                </a:r>
                <a:r>
                  <a:rPr lang="en-US" i="1" dirty="0" err="1"/>
                  <a:t>max_iter</a:t>
                </a:r>
                <a:r>
                  <a:rPr lang="en-US" i="1" dirty="0"/>
                  <a:t> = 200</a:t>
                </a:r>
              </a:p>
              <a:p>
                <a:r>
                  <a:rPr lang="en-US" b="1" dirty="0"/>
                  <a:t>Results from 10-fold cross validation:</a:t>
                </a:r>
              </a:p>
              <a:p>
                <a:r>
                  <a:rPr lang="en-US" dirty="0"/>
                  <a:t>ROC AUC:</a:t>
                </a:r>
                <a:r>
                  <a:rPr lang="en-US" b="1" dirty="0"/>
                  <a:t> 71.653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/>
                  <a:t> 0.017      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(2.8% improvement)</a:t>
                </a:r>
              </a:p>
              <a:p>
                <a:r>
                  <a:rPr lang="en-US" dirty="0"/>
                  <a:t>ROC AUC on test data: </a:t>
                </a:r>
                <a:r>
                  <a:rPr lang="en-US" b="1" dirty="0"/>
                  <a:t>72.026 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(3.02% improvement)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4D6886-4CA2-6A57-7B91-0FE1899C8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12832" y="1230177"/>
                <a:ext cx="10439400" cy="4148164"/>
              </a:xfrm>
              <a:blipFill>
                <a:blip r:embed="rId3"/>
                <a:stretch>
                  <a:fillRect l="-485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FB15-6D60-92BB-A00F-FA3841C23F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E23414D-E09E-2355-D662-C42C2D29C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2" y="3643253"/>
            <a:ext cx="3912917" cy="258434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91C7A77-F820-C1E8-F0D4-48D98ECE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62" y="3600878"/>
            <a:ext cx="3161008" cy="266909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E773713-AF78-AF56-E9C1-3DF6FE4FC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991" y="1230177"/>
            <a:ext cx="4126479" cy="145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FD2A3-345F-68C6-B4DA-A16E858D9E64}"/>
              </a:ext>
            </a:extLst>
          </p:cNvPr>
          <p:cNvSpPr txBox="1"/>
          <p:nvPr/>
        </p:nvSpPr>
        <p:spPr>
          <a:xfrm>
            <a:off x="7591486" y="2709248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5434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ACFDE-BA78-2BD0-51DF-99A555193F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original features vs the transformed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28B498-2513-94E8-E535-DF28DCEEB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51594" y="2071530"/>
            <a:ext cx="3178068" cy="4148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perform K-means clustering using the original and transformed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Number of clusters is set to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analyze the homogeneity of the clusters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344672-EB0E-FBD0-2A82-FB6AADB5E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CFD3CD0-B34E-7A1B-3743-25B9748A5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310426"/>
              </p:ext>
            </p:extLst>
          </p:nvPr>
        </p:nvGraphicFramePr>
        <p:xfrm>
          <a:off x="812831" y="1529583"/>
          <a:ext cx="7149731" cy="4148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4495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8B9F8-B64B-3B47-D7AF-D9431EB26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/>
              <a:t>The original features vs the transformed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9CF2-EA6B-D75F-CA93-6ECBDE8871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92054" y="2079434"/>
            <a:ext cx="3178068" cy="4148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feature space - silhouette score is found to be 0.2578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Transformed feature space - silhouette score is found to be 0.4004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higher silhouette score indicates well-formed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C7287-024E-F9CD-92B7-2A1C5E7DC3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5510D6-5CF5-8D06-9B6C-3E1C26E6E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540452"/>
              </p:ext>
            </p:extLst>
          </p:nvPr>
        </p:nvGraphicFramePr>
        <p:xfrm>
          <a:off x="812832" y="1529583"/>
          <a:ext cx="7104807" cy="4148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1847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80745-D4BE-02A9-7DB3-1262D39BC2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1018-1B01-4B2F-7429-2FB4E0906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14997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32211A0-3179-FE4A-9F51-8FE4F0282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3271" y="3660806"/>
            <a:ext cx="5025457" cy="52322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383094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C04B74-CD25-274B-918C-D2699B02F2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Results – Baseline (Average CVR)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CE2DA5-3EBA-B813-D51C-6B4148C243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98BE48-8C2F-C1C3-0B12-150076EFE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E3EE77-F6E5-548E-289B-204873FD74EB}"/>
              </a:ext>
            </a:extLst>
          </p:cNvPr>
          <p:cNvSpPr txBox="1">
            <a:spLocks/>
          </p:cNvSpPr>
          <p:nvPr/>
        </p:nvSpPr>
        <p:spPr>
          <a:xfrm>
            <a:off x="808203" y="1766552"/>
            <a:ext cx="5268528" cy="321814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Results on Test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Mean cross entropy = 0.1339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Normalized mean cross entropy = 0.8567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F41B5C-BD2A-E50D-5A01-A19627A6D790}"/>
              </a:ext>
            </a:extLst>
          </p:cNvPr>
          <p:cNvSpPr txBox="1">
            <a:spLocks/>
          </p:cNvSpPr>
          <p:nvPr/>
        </p:nvSpPr>
        <p:spPr>
          <a:xfrm>
            <a:off x="6990398" y="1766553"/>
            <a:ext cx="4083269" cy="31051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KL-divergence = 0.0192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Absolute Error = 0.0253</a:t>
            </a:r>
          </a:p>
          <a:p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EC2C62-FAB4-6097-E90E-CEAB300B6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3337"/>
              </p:ext>
            </p:extLst>
          </p:nvPr>
        </p:nvGraphicFramePr>
        <p:xfrm>
          <a:off x="2012731" y="3144321"/>
          <a:ext cx="8127999" cy="2494280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789440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546844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36252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KL-divergence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 (MAE)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1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0.0315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0.0311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5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11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58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0.0379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8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8871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BB033F4-A4B2-B0BD-A228-F081FA8A8B77}"/>
              </a:ext>
            </a:extLst>
          </p:cNvPr>
          <p:cNvSpPr txBox="1"/>
          <p:nvPr/>
        </p:nvSpPr>
        <p:spPr>
          <a:xfrm>
            <a:off x="2898564" y="5851886"/>
            <a:ext cx="6263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gle" panose="020B0503020203060203" pitchFamily="34" charset="77"/>
              </a:rPr>
              <a:t>MAE of all products of a particular class is shown in the table</a:t>
            </a:r>
          </a:p>
        </p:txBody>
      </p:sp>
    </p:spTree>
    <p:extLst>
      <p:ext uri="{BB962C8B-B14F-4D97-AF65-F5344CB8AC3E}">
        <p14:creationId xmlns:p14="http://schemas.microsoft.com/office/powerpoint/2010/main" val="857508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79644-7FD3-13CE-B312-10B64A3F0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Beta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0445-2D83-83E6-EE21-6E2F7DB125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train a beta regression model with the transformed features from the gradient boosting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transformed features because it enhanced the classification performance of the classification 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target variable is between 0 and 1 and is interpreted as a probability distribution, using traditional regression loss functions might be inappropriate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target variable is modelled as beta distribution and the coefficients are estimated using MLE (Maximum Likelihood Estimation)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10818-3DA2-5D1E-938D-01AF6165D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9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4E9DE-0DCA-8C41-D0A5-336AAF154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3" y="630402"/>
            <a:ext cx="3873500" cy="954107"/>
          </a:xfrm>
        </p:spPr>
        <p:txBody>
          <a:bodyPr/>
          <a:lstStyle/>
          <a:p>
            <a:r>
              <a:rPr lang="en-US" dirty="0"/>
              <a:t>Results – Beta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4C777-BD06-54EB-4BED-33D3AC3FC4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 on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cross entropy = 0.1342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Normalized mean cross entropy = 0.8544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KL-divergence = 0.0195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Absolute Error = 0.0254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81314E-0592-FE9F-EE2E-FD48BE227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47427" y="2890108"/>
            <a:ext cx="4083269" cy="310515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beta regression performs much worse than the baseline, in terms of all the metrics</a:t>
            </a:r>
            <a:r>
              <a:rPr lang="en-IN" b="1" dirty="0">
                <a:solidFill>
                  <a:srgbClr val="FF0000"/>
                </a:solidFill>
              </a:rPr>
              <a:t>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9AEFB9-A8F5-47CF-E0D8-00C9F2B87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7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79644-7FD3-13CE-B312-10B64A3F0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Logistic regression + blender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0445-2D83-83E6-EE21-6E2F7DB125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train a logistic regression model with the transformed features from the gradient boosting classifier for each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blender performs a weighted average of the predictions from all the regression models, with the weights obtained from the classification head (gradient boosted trees)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10818-3DA2-5D1E-938D-01AF6165D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nsemble Stacking for Machine Learning and Deep Learning">
            <a:extLst>
              <a:ext uri="{FF2B5EF4-FFF2-40B4-BE49-F238E27FC236}">
                <a16:creationId xmlns:a16="http://schemas.microsoft.com/office/drawing/2014/main" id="{369DEFD5-0B2E-EE55-0F4D-F139B857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71" y="3186822"/>
            <a:ext cx="6810560" cy="29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4BB3F5-B87C-C2A5-C32C-AF937A66CB56}"/>
                  </a:ext>
                </a:extLst>
              </p14:cNvPr>
              <p14:cNvContentPartPr/>
              <p14:nvPr/>
            </p14:nvContentPartPr>
            <p14:xfrm>
              <a:off x="3700293" y="409825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4BB3F5-B87C-C2A5-C32C-AF937A66CB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6653" y="39906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374977-7808-9A0F-518D-F10EDD3957C9}"/>
                  </a:ext>
                </a:extLst>
              </p14:cNvPr>
              <p14:cNvContentPartPr/>
              <p14:nvPr/>
            </p14:nvContentPartPr>
            <p14:xfrm>
              <a:off x="3693453" y="409501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374977-7808-9A0F-518D-F10EDD3957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9453" y="39870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E5CDF4-A1AA-872C-CB39-BD44163F2500}"/>
                  </a:ext>
                </a:extLst>
              </p14:cNvPr>
              <p14:cNvContentPartPr/>
              <p14:nvPr/>
            </p14:nvContentPartPr>
            <p14:xfrm>
              <a:off x="3675093" y="3993859"/>
              <a:ext cx="27720" cy="11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E5CDF4-A1AA-872C-CB39-BD44163F25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1093" y="3886219"/>
                <a:ext cx="1353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F5BD2D-30ED-CF78-AAB8-445E84DB5567}"/>
                  </a:ext>
                </a:extLst>
              </p14:cNvPr>
              <p14:cNvContentPartPr/>
              <p14:nvPr/>
            </p14:nvContentPartPr>
            <p14:xfrm>
              <a:off x="3635133" y="3924019"/>
              <a:ext cx="119880" cy="23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F5BD2D-30ED-CF78-AAB8-445E84DB55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1493" y="3816019"/>
                <a:ext cx="2275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832219-3D10-6A80-24CD-AF441A438C5C}"/>
                  </a:ext>
                </a:extLst>
              </p14:cNvPr>
              <p14:cNvContentPartPr/>
              <p14:nvPr/>
            </p14:nvContentPartPr>
            <p14:xfrm>
              <a:off x="3598413" y="3883699"/>
              <a:ext cx="163080" cy="31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832219-3D10-6A80-24CD-AF441A438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4773" y="3775699"/>
                <a:ext cx="2707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183EBA-1F7F-E5CF-AD21-AD92AF8E8750}"/>
                  </a:ext>
                </a:extLst>
              </p14:cNvPr>
              <p14:cNvContentPartPr/>
              <p14:nvPr/>
            </p14:nvContentPartPr>
            <p14:xfrm>
              <a:off x="3748533" y="4347739"/>
              <a:ext cx="105480" cy="88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183EBA-1F7F-E5CF-AD21-AD92AF8E87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12533" y="4276099"/>
                <a:ext cx="177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8739A8-A593-1DDF-C084-645A9279CAE9}"/>
                  </a:ext>
                </a:extLst>
              </p14:cNvPr>
              <p14:cNvContentPartPr/>
              <p14:nvPr/>
            </p14:nvContentPartPr>
            <p14:xfrm>
              <a:off x="3776613" y="4387699"/>
              <a:ext cx="44280" cy="3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8739A8-A593-1DDF-C084-645A9279CA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40613" y="4315699"/>
                <a:ext cx="115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FF8DCC-8324-83C5-66A3-CD5527AD5B99}"/>
                  </a:ext>
                </a:extLst>
              </p14:cNvPr>
              <p14:cNvContentPartPr/>
              <p14:nvPr/>
            </p14:nvContentPartPr>
            <p14:xfrm>
              <a:off x="3794973" y="440173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FF8DCC-8324-83C5-66A3-CD5527AD5B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8973" y="4329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F12782-4067-EC5B-403A-C432E7329D04}"/>
                  </a:ext>
                </a:extLst>
              </p14:cNvPr>
              <p14:cNvContentPartPr/>
              <p14:nvPr/>
            </p14:nvContentPartPr>
            <p14:xfrm>
              <a:off x="3794973" y="440173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F12782-4067-EC5B-403A-C432E7329D0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8973" y="4329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E5B3E9-875C-861B-0033-139827C4EB34}"/>
                  </a:ext>
                </a:extLst>
              </p14:cNvPr>
              <p14:cNvContentPartPr/>
              <p14:nvPr/>
            </p14:nvContentPartPr>
            <p14:xfrm>
              <a:off x="3794973" y="440173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E5B3E9-875C-861B-0033-139827C4EB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8973" y="4329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645382-C5D9-388D-AA60-A768B7831FC6}"/>
                  </a:ext>
                </a:extLst>
              </p14:cNvPr>
              <p14:cNvContentPartPr/>
              <p14:nvPr/>
            </p14:nvContentPartPr>
            <p14:xfrm>
              <a:off x="3844653" y="439057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645382-C5D9-388D-AA60-A768B7831FC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9013" y="431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489828-D5C5-4ADF-F3C5-20128FE7BC60}"/>
                  </a:ext>
                </a:extLst>
              </p14:cNvPr>
              <p14:cNvContentPartPr/>
              <p14:nvPr/>
            </p14:nvContentPartPr>
            <p14:xfrm>
              <a:off x="3835653" y="4385179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489828-D5C5-4ADF-F3C5-20128FE7BC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99653" y="4313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C0C60C-80BE-C029-44B8-E3CDC2938AC3}"/>
                  </a:ext>
                </a:extLst>
              </p14:cNvPr>
              <p14:cNvContentPartPr/>
              <p14:nvPr/>
            </p14:nvContentPartPr>
            <p14:xfrm>
              <a:off x="3811893" y="4385179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C0C60C-80BE-C029-44B8-E3CDC2938A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5893" y="4313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E8DDEF-3D06-8B0D-EFC2-1964E85BBE3B}"/>
                  </a:ext>
                </a:extLst>
              </p14:cNvPr>
              <p14:cNvContentPartPr/>
              <p14:nvPr/>
            </p14:nvContentPartPr>
            <p14:xfrm>
              <a:off x="3808293" y="4385179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E8DDEF-3D06-8B0D-EFC2-1964E85BBE3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2293" y="4313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CA6F1D0-49A4-D5F8-2027-4891368EA591}"/>
                  </a:ext>
                </a:extLst>
              </p14:cNvPr>
              <p14:cNvContentPartPr/>
              <p14:nvPr/>
            </p14:nvContentPartPr>
            <p14:xfrm>
              <a:off x="3813693" y="4383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CA6F1D0-49A4-D5F8-2027-4891368EA59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7693" y="4311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EE9EC5-DF3C-D701-3657-BAB59C114A61}"/>
                  </a:ext>
                </a:extLst>
              </p14:cNvPr>
              <p14:cNvContentPartPr/>
              <p14:nvPr/>
            </p14:nvContentPartPr>
            <p14:xfrm>
              <a:off x="3693813" y="4124539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EE9EC5-DF3C-D701-3657-BAB59C114A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8173" y="40528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E02F1B2-6D31-C617-EEBE-B0379633EFF3}"/>
                  </a:ext>
                </a:extLst>
              </p14:cNvPr>
              <p14:cNvContentPartPr/>
              <p14:nvPr/>
            </p14:nvContentPartPr>
            <p14:xfrm>
              <a:off x="3703173" y="411517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E02F1B2-6D31-C617-EEBE-B0379633EF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7533" y="40435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A8A23FB-5322-B61B-26D4-E74A0D7515B8}"/>
                  </a:ext>
                </a:extLst>
              </p14:cNvPr>
              <p14:cNvContentPartPr/>
              <p14:nvPr/>
            </p14:nvContentPartPr>
            <p14:xfrm>
              <a:off x="3717933" y="410041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A8A23FB-5322-B61B-26D4-E74A0D7515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82293" y="40287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D0D4EB-E972-4134-D37B-5B3CC8F63A4E}"/>
                  </a:ext>
                </a:extLst>
              </p14:cNvPr>
              <p14:cNvContentPartPr/>
              <p14:nvPr/>
            </p14:nvContentPartPr>
            <p14:xfrm>
              <a:off x="3706053" y="4128139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D0D4EB-E972-4134-D37B-5B3CC8F63A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0053" y="40564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E2BF83-9468-9CC0-C79B-83FB94182AA2}"/>
                  </a:ext>
                </a:extLst>
              </p14:cNvPr>
              <p14:cNvContentPartPr/>
              <p14:nvPr/>
            </p14:nvContentPartPr>
            <p14:xfrm>
              <a:off x="3667893" y="415945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E2BF83-9468-9CC0-C79B-83FB94182A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893" y="4087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40F5DE-4780-4389-4715-AB4B32888D8B}"/>
                  </a:ext>
                </a:extLst>
              </p14:cNvPr>
              <p14:cNvContentPartPr/>
              <p14:nvPr/>
            </p14:nvContentPartPr>
            <p14:xfrm>
              <a:off x="3666093" y="4088539"/>
              <a:ext cx="45360" cy="69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40F5DE-4780-4389-4715-AB4B32888D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30093" y="4016899"/>
                <a:ext cx="1170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2DE1BD-7991-1BC3-98F1-F4E1FD61FDCA}"/>
                  </a:ext>
                </a:extLst>
              </p14:cNvPr>
              <p14:cNvContentPartPr/>
              <p14:nvPr/>
            </p14:nvContentPartPr>
            <p14:xfrm>
              <a:off x="3705333" y="4064779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2DE1BD-7991-1BC3-98F1-F4E1FD61FD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9693" y="3993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681A47-0108-1E99-29DA-90D34ABC539C}"/>
                  </a:ext>
                </a:extLst>
              </p14:cNvPr>
              <p14:cNvContentPartPr/>
              <p14:nvPr/>
            </p14:nvContentPartPr>
            <p14:xfrm>
              <a:off x="3711093" y="404641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681A47-0108-1E99-29DA-90D34ABC53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5093" y="39744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EAB1237-16D5-3382-06D3-4FCB3D6FD18E}"/>
                  </a:ext>
                </a:extLst>
              </p14:cNvPr>
              <p14:cNvContentPartPr/>
              <p14:nvPr/>
            </p14:nvContentPartPr>
            <p14:xfrm>
              <a:off x="3734853" y="4095019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EAB1237-16D5-3382-06D3-4FCB3D6FD18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98853" y="4023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0AFF88-B9BD-FB3A-776B-0BBCB3C4519C}"/>
                  </a:ext>
                </a:extLst>
              </p14:cNvPr>
              <p14:cNvContentPartPr/>
              <p14:nvPr/>
            </p14:nvContentPartPr>
            <p14:xfrm>
              <a:off x="3688413" y="4107979"/>
              <a:ext cx="31680" cy="33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0AFF88-B9BD-FB3A-776B-0BBCB3C451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2773" y="4036339"/>
                <a:ext cx="103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42940B-DFE5-4FA8-7941-31852C8731E4}"/>
                  </a:ext>
                </a:extLst>
              </p14:cNvPr>
              <p14:cNvContentPartPr/>
              <p14:nvPr/>
            </p14:nvContentPartPr>
            <p14:xfrm>
              <a:off x="3664293" y="4154419"/>
              <a:ext cx="9720" cy="13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42940B-DFE5-4FA8-7941-31852C8731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28653" y="4082419"/>
                <a:ext cx="81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F28FBE-62FA-FD73-391F-3DEF1852950C}"/>
                  </a:ext>
                </a:extLst>
              </p14:cNvPr>
              <p14:cNvContentPartPr/>
              <p14:nvPr/>
            </p14:nvContentPartPr>
            <p14:xfrm>
              <a:off x="3659253" y="4034179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F28FBE-62FA-FD73-391F-3DEF185295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23253" y="39625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B40778A-7A3C-CDC0-4C71-8C3A543186DD}"/>
                  </a:ext>
                </a:extLst>
              </p14:cNvPr>
              <p14:cNvContentPartPr/>
              <p14:nvPr/>
            </p14:nvContentPartPr>
            <p14:xfrm>
              <a:off x="3667893" y="3993499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B40778A-7A3C-CDC0-4C71-8C3A543186D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2253" y="39214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740F393-6DD9-0E24-810C-C279E1F74097}"/>
                  </a:ext>
                </a:extLst>
              </p14:cNvPr>
              <p14:cNvContentPartPr/>
              <p14:nvPr/>
            </p14:nvContentPartPr>
            <p14:xfrm>
              <a:off x="3771213" y="4715299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740F393-6DD9-0E24-810C-C279E1F7409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5573" y="46432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C8FB50-A06F-2E2C-0519-486FDC813A1E}"/>
                  </a:ext>
                </a:extLst>
              </p14:cNvPr>
              <p14:cNvContentPartPr/>
              <p14:nvPr/>
            </p14:nvContentPartPr>
            <p14:xfrm>
              <a:off x="3773013" y="471529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C8FB50-A06F-2E2C-0519-486FDC813A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7373" y="46432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FFEF917-C302-B2A1-F2DD-FEA15290038A}"/>
                  </a:ext>
                </a:extLst>
              </p14:cNvPr>
              <p14:cNvContentPartPr/>
              <p14:nvPr/>
            </p14:nvContentPartPr>
            <p14:xfrm>
              <a:off x="3795333" y="4726459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FFEF917-C302-B2A1-F2DD-FEA1529003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9333" y="4654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D53B9A-95B2-2D16-CE82-D3421E578273}"/>
                  </a:ext>
                </a:extLst>
              </p14:cNvPr>
              <p14:cNvContentPartPr/>
              <p14:nvPr/>
            </p14:nvContentPartPr>
            <p14:xfrm>
              <a:off x="3795333" y="4726459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D53B9A-95B2-2D16-CE82-D3421E5782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9333" y="4654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C695625-0B2F-CACC-7C57-5E69C3475783}"/>
                  </a:ext>
                </a:extLst>
              </p14:cNvPr>
              <p14:cNvContentPartPr/>
              <p14:nvPr/>
            </p14:nvContentPartPr>
            <p14:xfrm>
              <a:off x="3797133" y="4722499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C695625-0B2F-CACC-7C57-5E69C34757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1133" y="46508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2A784A1-EB1B-7B98-FBC1-0DA4E7D9FF91}"/>
                  </a:ext>
                </a:extLst>
              </p14:cNvPr>
              <p14:cNvContentPartPr/>
              <p14:nvPr/>
            </p14:nvContentPartPr>
            <p14:xfrm>
              <a:off x="3798933" y="4720699"/>
              <a:ext cx="20880" cy="3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2A784A1-EB1B-7B98-FBC1-0DA4E7D9FF9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63293" y="4649059"/>
                <a:ext cx="92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96F2F48-16E9-9633-CEE4-B3A1FFE6B00A}"/>
                  </a:ext>
                </a:extLst>
              </p14:cNvPr>
              <p14:cNvContentPartPr/>
              <p14:nvPr/>
            </p14:nvContentPartPr>
            <p14:xfrm>
              <a:off x="3819453" y="4724299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96F2F48-16E9-9633-CEE4-B3A1FFE6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3453" y="4652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6C7ABD-03A5-D8E7-B1F9-441D198760BA}"/>
                  </a:ext>
                </a:extLst>
              </p14:cNvPr>
              <p14:cNvContentPartPr/>
              <p14:nvPr/>
            </p14:nvContentPartPr>
            <p14:xfrm>
              <a:off x="3821253" y="472429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6C7ABD-03A5-D8E7-B1F9-441D198760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5253" y="4652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3999EEF-A3DE-0BFC-551D-8DF78240A797}"/>
                  </a:ext>
                </a:extLst>
              </p14:cNvPr>
              <p14:cNvContentPartPr/>
              <p14:nvPr/>
            </p14:nvContentPartPr>
            <p14:xfrm>
              <a:off x="3821253" y="4724299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3999EEF-A3DE-0BFC-551D-8DF78240A79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5253" y="4652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A0174C2-7792-685B-DF42-DBC426085E7C}"/>
                  </a:ext>
                </a:extLst>
              </p14:cNvPr>
              <p14:cNvContentPartPr/>
              <p14:nvPr/>
            </p14:nvContentPartPr>
            <p14:xfrm>
              <a:off x="3821253" y="4724299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A0174C2-7792-685B-DF42-DBC426085E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5253" y="4652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1B99429-08C9-FE14-F1B7-F40305E7786D}"/>
                  </a:ext>
                </a:extLst>
              </p14:cNvPr>
              <p14:cNvContentPartPr/>
              <p14:nvPr/>
            </p14:nvContentPartPr>
            <p14:xfrm>
              <a:off x="3836013" y="4733659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1B99429-08C9-FE14-F1B7-F40305E778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0013" y="46620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A352FF8-8206-9051-E154-FA28635CB044}"/>
                  </a:ext>
                </a:extLst>
              </p14:cNvPr>
              <p14:cNvContentPartPr/>
              <p14:nvPr/>
            </p14:nvContentPartPr>
            <p14:xfrm>
              <a:off x="3839613" y="4737259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A352FF8-8206-9051-E154-FA28635CB0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3973" y="46656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DF7B534-5217-2D66-3A51-D6958EC09074}"/>
                  </a:ext>
                </a:extLst>
              </p14:cNvPr>
              <p14:cNvContentPartPr/>
              <p14:nvPr/>
            </p14:nvContentPartPr>
            <p14:xfrm>
              <a:off x="3787053" y="4965139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DF7B534-5217-2D66-3A51-D6958EC090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1413" y="4893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3D232F3-1F39-0064-8FDE-4964B5AF776E}"/>
                  </a:ext>
                </a:extLst>
              </p14:cNvPr>
              <p14:cNvContentPartPr/>
              <p14:nvPr/>
            </p14:nvContentPartPr>
            <p14:xfrm>
              <a:off x="3787053" y="496513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3D232F3-1F39-0064-8FDE-4964B5AF776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1413" y="4893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79C0C4E-3F13-0B37-5048-DF78E90FA32A}"/>
                  </a:ext>
                </a:extLst>
              </p14:cNvPr>
              <p14:cNvContentPartPr/>
              <p14:nvPr/>
            </p14:nvContentPartPr>
            <p14:xfrm>
              <a:off x="3785253" y="4970539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79C0C4E-3F13-0B37-5048-DF78E90FA3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49613" y="48988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85AF7B3-0C8E-5D45-C912-D370C1E00F39}"/>
                  </a:ext>
                </a:extLst>
              </p14:cNvPr>
              <p14:cNvContentPartPr/>
              <p14:nvPr/>
            </p14:nvContentPartPr>
            <p14:xfrm>
              <a:off x="3789213" y="4976299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85AF7B3-0C8E-5D45-C912-D370C1E00F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3213" y="49042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AB2673F-6EDB-22D4-0EBB-9EE672D08C14}"/>
                  </a:ext>
                </a:extLst>
              </p14:cNvPr>
              <p14:cNvContentPartPr/>
              <p14:nvPr/>
            </p14:nvContentPartPr>
            <p14:xfrm>
              <a:off x="3800013" y="4983499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AB2673F-6EDB-22D4-0EBB-9EE672D08C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4373" y="49118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A029141-3EF8-8AC4-B541-C67ACEE52982}"/>
                  </a:ext>
                </a:extLst>
              </p14:cNvPr>
              <p14:cNvContentPartPr/>
              <p14:nvPr/>
            </p14:nvContentPartPr>
            <p14:xfrm>
              <a:off x="3800013" y="4989259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A029141-3EF8-8AC4-B541-C67ACEE529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4373" y="49172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4B083B2-0DFC-6455-8442-213797C0B4C5}"/>
                  </a:ext>
                </a:extLst>
              </p14:cNvPr>
              <p14:cNvContentPartPr/>
              <p14:nvPr/>
            </p14:nvContentPartPr>
            <p14:xfrm>
              <a:off x="3800013" y="4996459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4B083B2-0DFC-6455-8442-213797C0B4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4373" y="4924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E3580B1-B6DE-6F97-9B75-AC78058B7676}"/>
                  </a:ext>
                </a:extLst>
              </p14:cNvPr>
              <p14:cNvContentPartPr/>
              <p14:nvPr/>
            </p14:nvContentPartPr>
            <p14:xfrm>
              <a:off x="3796413" y="5002219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E3580B1-B6DE-6F97-9B75-AC78058B76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0773" y="49302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51CCEA1-9BA4-1064-5561-BB8EA46AD512}"/>
                  </a:ext>
                </a:extLst>
              </p14:cNvPr>
              <p14:cNvContentPartPr/>
              <p14:nvPr/>
            </p14:nvContentPartPr>
            <p14:xfrm>
              <a:off x="3791013" y="5005819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51CCEA1-9BA4-1064-5561-BB8EA46AD5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55013" y="4933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264A44-F362-7F0B-8475-EB57B2EEEC2B}"/>
                  </a:ext>
                </a:extLst>
              </p14:cNvPr>
              <p14:cNvContentPartPr/>
              <p14:nvPr/>
            </p14:nvContentPartPr>
            <p14:xfrm>
              <a:off x="3811173" y="4998259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264A44-F362-7F0B-8475-EB57B2EEEC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5533" y="49266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A29EAD0-2263-AA8A-8C04-A32EBD671B72}"/>
                  </a:ext>
                </a:extLst>
              </p14:cNvPr>
              <p14:cNvContentPartPr/>
              <p14:nvPr/>
            </p14:nvContentPartPr>
            <p14:xfrm>
              <a:off x="3816933" y="5000419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A29EAD0-2263-AA8A-8C04-A32EBD671B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80933" y="49284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7999B4-94AC-009F-19C6-09FC694E0677}"/>
                  </a:ext>
                </a:extLst>
              </p14:cNvPr>
              <p14:cNvContentPartPr/>
              <p14:nvPr/>
            </p14:nvContentPartPr>
            <p14:xfrm>
              <a:off x="3827733" y="500581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7999B4-94AC-009F-19C6-09FC694E06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92093" y="4933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FD9D939-C264-7BB2-322C-261FC52DB730}"/>
                  </a:ext>
                </a:extLst>
              </p14:cNvPr>
              <p14:cNvContentPartPr/>
              <p14:nvPr/>
            </p14:nvContentPartPr>
            <p14:xfrm>
              <a:off x="3837093" y="501517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FD9D939-C264-7BB2-322C-261FC52DB7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1453" y="4943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A6B849E-778A-8CE0-226D-D19CD0D91EED}"/>
                  </a:ext>
                </a:extLst>
              </p14:cNvPr>
              <p14:cNvContentPartPr/>
              <p14:nvPr/>
            </p14:nvContentPartPr>
            <p14:xfrm>
              <a:off x="3838893" y="5016979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A6B849E-778A-8CE0-226D-D19CD0D91E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3253" y="4944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CEC2CAA-6E7C-403B-36D4-D0D6618B9FAC}"/>
                  </a:ext>
                </a:extLst>
              </p14:cNvPr>
              <p14:cNvContentPartPr/>
              <p14:nvPr/>
            </p14:nvContentPartPr>
            <p14:xfrm>
              <a:off x="3838893" y="5016979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CEC2CAA-6E7C-403B-36D4-D0D6618B9F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3253" y="4944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B05915-BAD0-2724-6F16-4017B2BC4DA5}"/>
                  </a:ext>
                </a:extLst>
              </p14:cNvPr>
              <p14:cNvContentPartPr/>
              <p14:nvPr/>
            </p14:nvContentPartPr>
            <p14:xfrm>
              <a:off x="3838893" y="5016979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B05915-BAD0-2724-6F16-4017B2BC4D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3253" y="4944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4F559DE-245F-FAF2-E8D7-263EF2205327}"/>
                  </a:ext>
                </a:extLst>
              </p14:cNvPr>
              <p14:cNvContentPartPr/>
              <p14:nvPr/>
            </p14:nvContentPartPr>
            <p14:xfrm>
              <a:off x="3846453" y="5020579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4F559DE-245F-FAF2-E8D7-263EF22053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0453" y="494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0D1B749-FF9F-333C-B13C-6FCA74038B92}"/>
                  </a:ext>
                </a:extLst>
              </p14:cNvPr>
              <p14:cNvContentPartPr/>
              <p14:nvPr/>
            </p14:nvContentPartPr>
            <p14:xfrm>
              <a:off x="3846453" y="5020579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0D1B749-FF9F-333C-B13C-6FCA74038B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0453" y="494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89E6676-00C7-8722-C4A3-22A1E675DF5A}"/>
                  </a:ext>
                </a:extLst>
              </p14:cNvPr>
              <p14:cNvContentPartPr/>
              <p14:nvPr/>
            </p14:nvContentPartPr>
            <p14:xfrm>
              <a:off x="3846453" y="5020579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89E6676-00C7-8722-C4A3-22A1E675DF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0453" y="494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99494E90-4502-462D-920A-AB44D74AC914}"/>
                  </a:ext>
                </a:extLst>
              </p14:cNvPr>
              <p14:cNvContentPartPr/>
              <p14:nvPr/>
            </p14:nvContentPartPr>
            <p14:xfrm>
              <a:off x="3848253" y="5022379"/>
              <a:ext cx="360" cy="36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99494E90-4502-462D-920A-AB44D74AC9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2253" y="4950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0975F3C2-8B6B-2C2D-FF94-C51BB285CE72}"/>
                  </a:ext>
                </a:extLst>
              </p14:cNvPr>
              <p14:cNvContentPartPr/>
              <p14:nvPr/>
            </p14:nvContentPartPr>
            <p14:xfrm>
              <a:off x="3057693" y="4779739"/>
              <a:ext cx="360" cy="36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0975F3C2-8B6B-2C2D-FF94-C51BB285CE7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21693" y="4707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1E199ECD-4035-2B50-B3A7-E3BDDF65E493}"/>
                  </a:ext>
                </a:extLst>
              </p14:cNvPr>
              <p14:cNvContentPartPr/>
              <p14:nvPr/>
            </p14:nvContentPartPr>
            <p14:xfrm>
              <a:off x="3057693" y="4779739"/>
              <a:ext cx="360" cy="36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1E199ECD-4035-2B50-B3A7-E3BDDF65E49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21693" y="4707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C5AA5B23-7ADE-57F5-ABBE-CA3E591BF206}"/>
                  </a:ext>
                </a:extLst>
              </p14:cNvPr>
              <p14:cNvContentPartPr/>
              <p14:nvPr/>
            </p14:nvContentPartPr>
            <p14:xfrm>
              <a:off x="3063093" y="4783339"/>
              <a:ext cx="11520" cy="1512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C5AA5B23-7ADE-57F5-ABBE-CA3E591BF2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27093" y="4711699"/>
                <a:ext cx="83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8509DC44-7242-E3D2-4FE8-BF1C78910C83}"/>
                  </a:ext>
                </a:extLst>
              </p14:cNvPr>
              <p14:cNvContentPartPr/>
              <p14:nvPr/>
            </p14:nvContentPartPr>
            <p14:xfrm>
              <a:off x="3081453" y="4803859"/>
              <a:ext cx="360" cy="36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8509DC44-7242-E3D2-4FE8-BF1C78910C8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45813" y="47318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17773A81-1E46-003F-2E32-F5F336C44163}"/>
                  </a:ext>
                </a:extLst>
              </p14:cNvPr>
              <p14:cNvContentPartPr/>
              <p14:nvPr/>
            </p14:nvContentPartPr>
            <p14:xfrm>
              <a:off x="3090813" y="4792699"/>
              <a:ext cx="360" cy="360"/>
            </p14:xfrm>
          </p:contentPart>
        </mc:Choice>
        <mc:Fallback xmlns=""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17773A81-1E46-003F-2E32-F5F336C4416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54813" y="47206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DE44A141-5614-CA1C-8426-6F07C4B0CCA7}"/>
                  </a:ext>
                </a:extLst>
              </p14:cNvPr>
              <p14:cNvContentPartPr/>
              <p14:nvPr/>
            </p14:nvContentPartPr>
            <p14:xfrm>
              <a:off x="3090813" y="4792699"/>
              <a:ext cx="360" cy="36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DE44A141-5614-CA1C-8426-6F07C4B0CCA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54813" y="47206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40F5BF60-0ECA-CA3A-1BD5-54094AD71E6C}"/>
                  </a:ext>
                </a:extLst>
              </p14:cNvPr>
              <p14:cNvContentPartPr/>
              <p14:nvPr/>
            </p14:nvContentPartPr>
            <p14:xfrm>
              <a:off x="3101973" y="4798099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40F5BF60-0ECA-CA3A-1BD5-54094AD71E6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65973" y="4726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5DAA4EEA-3AE4-DD47-1ACB-72A7F4168915}"/>
                  </a:ext>
                </a:extLst>
              </p14:cNvPr>
              <p14:cNvContentPartPr/>
              <p14:nvPr/>
            </p14:nvContentPartPr>
            <p14:xfrm>
              <a:off x="3114933" y="4796299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5DAA4EEA-3AE4-DD47-1ACB-72A7F416891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78933" y="4724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61924F0C-C4E9-C15C-99C9-4DA915E82B9C}"/>
                  </a:ext>
                </a:extLst>
              </p14:cNvPr>
              <p14:cNvContentPartPr/>
              <p14:nvPr/>
            </p14:nvContentPartPr>
            <p14:xfrm>
              <a:off x="3114933" y="4796299"/>
              <a:ext cx="360" cy="3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61924F0C-C4E9-C15C-99C9-4DA915E82B9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78933" y="4724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1E08C56F-77E9-6D66-5D06-02DEA7D4C92D}"/>
                  </a:ext>
                </a:extLst>
              </p14:cNvPr>
              <p14:cNvContentPartPr/>
              <p14:nvPr/>
            </p14:nvContentPartPr>
            <p14:xfrm>
              <a:off x="3077853" y="4775779"/>
              <a:ext cx="360" cy="36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1E08C56F-77E9-6D66-5D06-02DEA7D4C92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42213" y="4704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52E5210-1EC3-DA9B-1C7B-A8216E0EB171}"/>
                  </a:ext>
                </a:extLst>
              </p14:cNvPr>
              <p14:cNvContentPartPr/>
              <p14:nvPr/>
            </p14:nvContentPartPr>
            <p14:xfrm>
              <a:off x="3077853" y="4790899"/>
              <a:ext cx="27720" cy="1620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52E5210-1EC3-DA9B-1C7B-A8216E0EB1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42213" y="4718899"/>
                <a:ext cx="99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2E039509-6763-86AB-3B99-4D801235BF2F}"/>
                  </a:ext>
                </a:extLst>
              </p14:cNvPr>
              <p14:cNvContentPartPr/>
              <p14:nvPr/>
            </p14:nvContentPartPr>
            <p14:xfrm>
              <a:off x="3123933" y="4802779"/>
              <a:ext cx="360" cy="36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2E039509-6763-86AB-3B99-4D801235BF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87933" y="4731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951F083D-5D42-2749-26D6-8524BED590E9}"/>
                  </a:ext>
                </a:extLst>
              </p14:cNvPr>
              <p14:cNvContentPartPr/>
              <p14:nvPr/>
            </p14:nvContentPartPr>
            <p14:xfrm>
              <a:off x="3136893" y="4799179"/>
              <a:ext cx="360" cy="36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951F083D-5D42-2749-26D6-8524BED590E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0893" y="4727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C82D2204-6D32-FDDE-4391-7773884F99E0}"/>
                  </a:ext>
                </a:extLst>
              </p14:cNvPr>
              <p14:cNvContentPartPr/>
              <p14:nvPr/>
            </p14:nvContentPartPr>
            <p14:xfrm>
              <a:off x="3118173" y="4788019"/>
              <a:ext cx="360" cy="3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C82D2204-6D32-FDDE-4391-7773884F99E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82533" y="4716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292D6B4C-E4BE-09A4-89A2-B2A0A743CE04}"/>
                  </a:ext>
                </a:extLst>
              </p14:cNvPr>
              <p14:cNvContentPartPr/>
              <p14:nvPr/>
            </p14:nvContentPartPr>
            <p14:xfrm>
              <a:off x="3045453" y="4750579"/>
              <a:ext cx="360" cy="36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292D6B4C-E4BE-09A4-89A2-B2A0A743CE0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09453" y="467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5139E11A-9550-3015-CD9D-342D5AA2AB39}"/>
                  </a:ext>
                </a:extLst>
              </p14:cNvPr>
              <p14:cNvContentPartPr/>
              <p14:nvPr/>
            </p14:nvContentPartPr>
            <p14:xfrm>
              <a:off x="3039693" y="4761739"/>
              <a:ext cx="360" cy="36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5139E11A-9550-3015-CD9D-342D5AA2AB3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04053" y="46900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54B7867D-124F-AF3F-F7AC-9D0C5939DA7B}"/>
                  </a:ext>
                </a:extLst>
              </p14:cNvPr>
              <p14:cNvContentPartPr/>
              <p14:nvPr/>
            </p14:nvContentPartPr>
            <p14:xfrm>
              <a:off x="3053733" y="4789099"/>
              <a:ext cx="360" cy="36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54B7867D-124F-AF3F-F7AC-9D0C5939DA7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17733" y="4717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C47561F0-1EA0-4909-BA2D-AA98969349FD}"/>
                  </a:ext>
                </a:extLst>
              </p14:cNvPr>
              <p14:cNvContentPartPr/>
              <p14:nvPr/>
            </p14:nvContentPartPr>
            <p14:xfrm>
              <a:off x="3072093" y="4813219"/>
              <a:ext cx="360" cy="36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C47561F0-1EA0-4909-BA2D-AA98969349F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36453" y="47415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D293C64E-652C-1885-8423-16F1BBBD0720}"/>
                  </a:ext>
                </a:extLst>
              </p14:cNvPr>
              <p14:cNvContentPartPr/>
              <p14:nvPr/>
            </p14:nvContentPartPr>
            <p14:xfrm>
              <a:off x="3099813" y="4834819"/>
              <a:ext cx="360" cy="36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D293C64E-652C-1885-8423-16F1BBBD072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63813" y="4762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4BB74FA1-8944-6F2F-D992-C2F0995B8E73}"/>
                  </a:ext>
                </a:extLst>
              </p14:cNvPr>
              <p14:cNvContentPartPr/>
              <p14:nvPr/>
            </p14:nvContentPartPr>
            <p14:xfrm>
              <a:off x="3099813" y="4834819"/>
              <a:ext cx="360" cy="36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4BB74FA1-8944-6F2F-D992-C2F0995B8E7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63813" y="4762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817BCCE5-D29A-B2BC-6BF2-886790179511}"/>
                  </a:ext>
                </a:extLst>
              </p14:cNvPr>
              <p14:cNvContentPartPr/>
              <p14:nvPr/>
            </p14:nvContentPartPr>
            <p14:xfrm>
              <a:off x="3163893" y="4769659"/>
              <a:ext cx="360" cy="360"/>
            </p14:xfrm>
          </p:contentPart>
        </mc:Choice>
        <mc:Fallback xmlns=""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817BCCE5-D29A-B2BC-6BF2-88679017951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28253" y="4697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96884B42-2F96-23CB-7CB3-1E94637727D0}"/>
                  </a:ext>
                </a:extLst>
              </p14:cNvPr>
              <p14:cNvContentPartPr/>
              <p14:nvPr/>
            </p14:nvContentPartPr>
            <p14:xfrm>
              <a:off x="3145533" y="4780819"/>
              <a:ext cx="360" cy="36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96884B42-2F96-23CB-7CB3-1E94637727D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09533" y="4708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717D23B3-AB52-D9C9-3561-A08D24D94216}"/>
                  </a:ext>
                </a:extLst>
              </p14:cNvPr>
              <p14:cNvContentPartPr/>
              <p14:nvPr/>
            </p14:nvContentPartPr>
            <p14:xfrm>
              <a:off x="3076773" y="4801699"/>
              <a:ext cx="360" cy="3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717D23B3-AB52-D9C9-3561-A08D24D9421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41133" y="47300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7C81B881-757B-C319-E9A7-6A66A731E544}"/>
                  </a:ext>
                </a:extLst>
              </p14:cNvPr>
              <p14:cNvContentPartPr/>
              <p14:nvPr/>
            </p14:nvContentPartPr>
            <p14:xfrm>
              <a:off x="2998293" y="4797019"/>
              <a:ext cx="360" cy="36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7C81B881-757B-C319-E9A7-6A66A731E54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62293" y="4725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2FDD7A02-0D4D-8BF6-313F-88D4FE01CC9A}"/>
                  </a:ext>
                </a:extLst>
              </p14:cNvPr>
              <p14:cNvContentPartPr/>
              <p14:nvPr/>
            </p14:nvContentPartPr>
            <p14:xfrm>
              <a:off x="3029253" y="4769299"/>
              <a:ext cx="360" cy="36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2FDD7A02-0D4D-8BF6-313F-88D4FE01CC9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93253" y="46972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594A691D-0D77-8F35-336C-64DCA83F3388}"/>
                  </a:ext>
                </a:extLst>
              </p14:cNvPr>
              <p14:cNvContentPartPr/>
              <p14:nvPr/>
            </p14:nvContentPartPr>
            <p14:xfrm>
              <a:off x="3041853" y="4752739"/>
              <a:ext cx="360" cy="36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594A691D-0D77-8F35-336C-64DCA83F338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06213" y="4680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DCE26C90-E62E-8CB0-421C-84984EF862FE}"/>
                  </a:ext>
                </a:extLst>
              </p14:cNvPr>
              <p14:cNvContentPartPr/>
              <p14:nvPr/>
            </p14:nvContentPartPr>
            <p14:xfrm>
              <a:off x="3002973" y="4743739"/>
              <a:ext cx="42480" cy="288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DCE26C90-E62E-8CB0-421C-84984EF862F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66973" y="4671739"/>
                <a:ext cx="114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9EA0EBEF-E537-B8A8-9695-413DA05779F0}"/>
                  </a:ext>
                </a:extLst>
              </p14:cNvPr>
              <p14:cNvContentPartPr/>
              <p14:nvPr/>
            </p14:nvContentPartPr>
            <p14:xfrm>
              <a:off x="3007293" y="4763179"/>
              <a:ext cx="15120" cy="1152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9EA0EBEF-E537-B8A8-9695-413DA05779F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71653" y="4691539"/>
                <a:ext cx="867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B1C8E638-1DE1-EF54-CB69-683195B1F48C}"/>
                  </a:ext>
                </a:extLst>
              </p14:cNvPr>
              <p14:cNvContentPartPr/>
              <p14:nvPr/>
            </p14:nvContentPartPr>
            <p14:xfrm>
              <a:off x="3018093" y="4778659"/>
              <a:ext cx="59760" cy="1116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B1C8E638-1DE1-EF54-CB69-683195B1F48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82453" y="4706659"/>
                <a:ext cx="131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10661F01-73C7-1572-AE0D-F3F6905B29EB}"/>
                  </a:ext>
                </a:extLst>
              </p14:cNvPr>
              <p14:cNvContentPartPr/>
              <p14:nvPr/>
            </p14:nvContentPartPr>
            <p14:xfrm>
              <a:off x="3085053" y="4787659"/>
              <a:ext cx="360" cy="36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10661F01-73C7-1572-AE0D-F3F6905B29E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49053" y="47156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2175B5CF-DF46-7506-162E-2FA031C8256C}"/>
                  </a:ext>
                </a:extLst>
              </p14:cNvPr>
              <p14:cNvContentPartPr/>
              <p14:nvPr/>
            </p14:nvContentPartPr>
            <p14:xfrm>
              <a:off x="3101613" y="4791259"/>
              <a:ext cx="36360" cy="1836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2175B5CF-DF46-7506-162E-2FA031C8256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65973" y="4719259"/>
                <a:ext cx="108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E1BC1EC3-FC39-77F7-FFAE-5538C9C1E517}"/>
                  </a:ext>
                </a:extLst>
              </p14:cNvPr>
              <p14:cNvContentPartPr/>
              <p14:nvPr/>
            </p14:nvContentPartPr>
            <p14:xfrm>
              <a:off x="3139413" y="4813219"/>
              <a:ext cx="360" cy="36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E1BC1EC3-FC39-77F7-FFAE-5538C9C1E51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03773" y="47412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B03453A0-4993-21E4-14E2-9EFCE2370C17}"/>
                  </a:ext>
                </a:extLst>
              </p14:cNvPr>
              <p14:cNvContentPartPr/>
              <p14:nvPr/>
            </p14:nvContentPartPr>
            <p14:xfrm>
              <a:off x="3090093" y="4840939"/>
              <a:ext cx="29160" cy="648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B03453A0-4993-21E4-14E2-9EFCE2370C1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54453" y="4768939"/>
                <a:ext cx="1008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A04E25C4-4EAF-40F0-B712-C33DE26CC65C}"/>
                  </a:ext>
                </a:extLst>
              </p14:cNvPr>
              <p14:cNvContentPartPr/>
              <p14:nvPr/>
            </p14:nvContentPartPr>
            <p14:xfrm>
              <a:off x="3072093" y="4847059"/>
              <a:ext cx="360" cy="36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A04E25C4-4EAF-40F0-B712-C33DE26CC65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36093" y="47750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87EEA1FE-DD41-193C-DCC6-C926B766F49B}"/>
                  </a:ext>
                </a:extLst>
              </p14:cNvPr>
              <p14:cNvContentPartPr/>
              <p14:nvPr/>
            </p14:nvContentPartPr>
            <p14:xfrm>
              <a:off x="3110613" y="4844899"/>
              <a:ext cx="360" cy="36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87EEA1FE-DD41-193C-DCC6-C926B766F49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74613" y="47732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26E7A1F9-42C9-9F92-2298-49D514FECE80}"/>
                  </a:ext>
                </a:extLst>
              </p14:cNvPr>
              <p14:cNvContentPartPr/>
              <p14:nvPr/>
            </p14:nvContentPartPr>
            <p14:xfrm>
              <a:off x="3134373" y="4840939"/>
              <a:ext cx="360" cy="36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26E7A1F9-42C9-9F92-2298-49D514FECE8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98373" y="47689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21C17DEA-3371-9717-4943-92213ABFB607}"/>
                  </a:ext>
                </a:extLst>
              </p14:cNvPr>
              <p14:cNvContentPartPr/>
              <p14:nvPr/>
            </p14:nvContentPartPr>
            <p14:xfrm>
              <a:off x="3182253" y="4842739"/>
              <a:ext cx="360" cy="36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21C17DEA-3371-9717-4943-92213ABFB60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46253" y="47707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8E6D1CF1-5696-A433-4D0C-04078BD207CC}"/>
                  </a:ext>
                </a:extLst>
              </p14:cNvPr>
              <p14:cNvContentPartPr/>
              <p14:nvPr/>
            </p14:nvContentPartPr>
            <p14:xfrm>
              <a:off x="3191253" y="4836979"/>
              <a:ext cx="360" cy="36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8E6D1CF1-5696-A433-4D0C-04078BD207C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55613" y="47653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80D84FD6-6989-4525-3081-735CA904AB1C}"/>
                  </a:ext>
                </a:extLst>
              </p14:cNvPr>
              <p14:cNvContentPartPr/>
              <p14:nvPr/>
            </p14:nvContentPartPr>
            <p14:xfrm>
              <a:off x="3146613" y="4801699"/>
              <a:ext cx="16200" cy="504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80D84FD6-6989-4525-3081-735CA904AB1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10613" y="4729699"/>
                <a:ext cx="87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1787FB7C-1DD0-96D0-9FC6-57D388E6259C}"/>
                  </a:ext>
                </a:extLst>
              </p14:cNvPr>
              <p14:cNvContentPartPr/>
              <p14:nvPr/>
            </p14:nvContentPartPr>
            <p14:xfrm>
              <a:off x="3044373" y="4788379"/>
              <a:ext cx="33480" cy="972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1787FB7C-1DD0-96D0-9FC6-57D388E6259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008373" y="4716379"/>
                <a:ext cx="105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4194BAFA-C52B-C8A5-568C-DAD8F34DBDCA}"/>
                  </a:ext>
                </a:extLst>
              </p14:cNvPr>
              <p14:cNvContentPartPr/>
              <p14:nvPr/>
            </p14:nvContentPartPr>
            <p14:xfrm>
              <a:off x="3008013" y="4797019"/>
              <a:ext cx="360" cy="36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4194BAFA-C52B-C8A5-568C-DAD8F34DBDC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72013" y="4725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8E355498-61B2-72D7-3333-F0239A6BA3AC}"/>
                  </a:ext>
                </a:extLst>
              </p14:cNvPr>
              <p14:cNvContentPartPr/>
              <p14:nvPr/>
            </p14:nvContentPartPr>
            <p14:xfrm>
              <a:off x="2968053" y="4814659"/>
              <a:ext cx="360" cy="36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8E355498-61B2-72D7-3333-F0239A6BA3A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32053" y="47430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FBC5F381-8BF1-77ED-F282-6FEAAA516ACF}"/>
                  </a:ext>
                </a:extLst>
              </p14:cNvPr>
              <p14:cNvContentPartPr/>
              <p14:nvPr/>
            </p14:nvContentPartPr>
            <p14:xfrm>
              <a:off x="2943933" y="4827619"/>
              <a:ext cx="360" cy="36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FBC5F381-8BF1-77ED-F282-6FEAAA516AC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07933" y="47559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2C43E0CB-2F57-D8DE-5F76-0D1E5BDAA6A9}"/>
                  </a:ext>
                </a:extLst>
              </p14:cNvPr>
              <p14:cNvContentPartPr/>
              <p14:nvPr/>
            </p14:nvContentPartPr>
            <p14:xfrm>
              <a:off x="2887053" y="4833739"/>
              <a:ext cx="360" cy="36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2C43E0CB-2F57-D8DE-5F76-0D1E5BDAA6A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51413" y="47620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A04E3A8E-6716-2216-C082-56239E63DB70}"/>
                  </a:ext>
                </a:extLst>
              </p14:cNvPr>
              <p14:cNvContentPartPr/>
              <p14:nvPr/>
            </p14:nvContentPartPr>
            <p14:xfrm>
              <a:off x="2866893" y="4835539"/>
              <a:ext cx="360" cy="36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A04E3A8E-6716-2216-C082-56239E63DB7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30893" y="47638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3614AFAA-0E1F-DA0C-F8E0-742B6B192286}"/>
                  </a:ext>
                </a:extLst>
              </p14:cNvPr>
              <p14:cNvContentPartPr/>
              <p14:nvPr/>
            </p14:nvContentPartPr>
            <p14:xfrm>
              <a:off x="2828733" y="4835539"/>
              <a:ext cx="360" cy="36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3614AFAA-0E1F-DA0C-F8E0-742B6B19228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93093" y="476389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E521FFFE-7F7F-4754-DA08-56F95ACE454B}"/>
                  </a:ext>
                </a:extLst>
              </p14:cNvPr>
              <p14:cNvContentPartPr/>
              <p14:nvPr/>
            </p14:nvContentPartPr>
            <p14:xfrm>
              <a:off x="2814333" y="4833379"/>
              <a:ext cx="360" cy="36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E521FFFE-7F7F-4754-DA08-56F95ACE454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78693" y="47613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D49098D0-6113-E1D3-83D1-96900A30A48E}"/>
                  </a:ext>
                </a:extLst>
              </p14:cNvPr>
              <p14:cNvContentPartPr/>
              <p14:nvPr/>
            </p14:nvContentPartPr>
            <p14:xfrm>
              <a:off x="2786973" y="4831579"/>
              <a:ext cx="360" cy="36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D49098D0-6113-E1D3-83D1-96900A30A48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51333" y="47595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88C3775C-17EA-7FF6-27B1-E47EB27721DC}"/>
                  </a:ext>
                </a:extLst>
              </p14:cNvPr>
              <p14:cNvContentPartPr/>
              <p14:nvPr/>
            </p14:nvContentPartPr>
            <p14:xfrm>
              <a:off x="2761053" y="4825819"/>
              <a:ext cx="360" cy="36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88C3775C-17EA-7FF6-27B1-E47EB27721D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25413" y="4754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3000DC01-648B-9E77-754A-7BCB3E8DAE90}"/>
                  </a:ext>
                </a:extLst>
              </p14:cNvPr>
              <p14:cNvContentPartPr/>
              <p14:nvPr/>
            </p14:nvContentPartPr>
            <p14:xfrm>
              <a:off x="2755653" y="4825819"/>
              <a:ext cx="360" cy="3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3000DC01-648B-9E77-754A-7BCB3E8DAE9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19653" y="475417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E4ABC73D-306F-E1D7-683A-71FCDB8DBA59}"/>
                  </a:ext>
                </a:extLst>
              </p14:cNvPr>
              <p14:cNvContentPartPr/>
              <p14:nvPr/>
            </p14:nvContentPartPr>
            <p14:xfrm>
              <a:off x="2731893" y="4816099"/>
              <a:ext cx="360" cy="36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E4ABC73D-306F-E1D7-683A-71FCDB8DBA5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95893" y="474445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4369AA1A-9020-5949-957E-8AF7AABFCBE5}"/>
                  </a:ext>
                </a:extLst>
              </p14:cNvPr>
              <p14:cNvContentPartPr/>
              <p14:nvPr/>
            </p14:nvContentPartPr>
            <p14:xfrm>
              <a:off x="2728293" y="4817899"/>
              <a:ext cx="360" cy="36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4369AA1A-9020-5949-957E-8AF7AABFCBE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92293" y="4746259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83" name="Rounded Rectangle 1082">
            <a:extLst>
              <a:ext uri="{FF2B5EF4-FFF2-40B4-BE49-F238E27FC236}">
                <a16:creationId xmlns:a16="http://schemas.microsoft.com/office/drawing/2014/main" id="{D2601CF2-53D5-7BA9-6014-951A8D2E752F}"/>
              </a:ext>
            </a:extLst>
          </p:cNvPr>
          <p:cNvSpPr/>
          <p:nvPr/>
        </p:nvSpPr>
        <p:spPr>
          <a:xfrm>
            <a:off x="2508531" y="4347739"/>
            <a:ext cx="1089882" cy="67464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F0E2D8E3-F3CC-0F46-A670-782DACE1AFE2}"/>
              </a:ext>
            </a:extLst>
          </p:cNvPr>
          <p:cNvSpPr/>
          <p:nvPr/>
        </p:nvSpPr>
        <p:spPr>
          <a:xfrm>
            <a:off x="7193819" y="4347739"/>
            <a:ext cx="1351370" cy="617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Blender</a:t>
            </a:r>
          </a:p>
        </p:txBody>
      </p:sp>
    </p:spTree>
    <p:extLst>
      <p:ext uri="{BB962C8B-B14F-4D97-AF65-F5344CB8AC3E}">
        <p14:creationId xmlns:p14="http://schemas.microsoft.com/office/powerpoint/2010/main" val="295524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A8C503-AA64-F0BB-C16D-E40BD16C7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Results – Logistic regression + blender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DA7DE9-A10E-0BAD-5540-DCD9FE0FB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0F88BA-363D-8261-3AAA-DECFDB9010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E5EA315-3DB9-F613-ACB7-7FA1A5A15F3E}"/>
              </a:ext>
            </a:extLst>
          </p:cNvPr>
          <p:cNvSpPr txBox="1">
            <a:spLocks/>
          </p:cNvSpPr>
          <p:nvPr/>
        </p:nvSpPr>
        <p:spPr>
          <a:xfrm>
            <a:off x="808203" y="1876425"/>
            <a:ext cx="5183268" cy="31051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Results on Test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Mean cross entropy = 0.1309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Normalized mean cross entropy = 0.8760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514775F-31B8-6126-3106-4BE6011DBB4D}"/>
              </a:ext>
            </a:extLst>
          </p:cNvPr>
          <p:cNvSpPr txBox="1">
            <a:spLocks/>
          </p:cNvSpPr>
          <p:nvPr/>
        </p:nvSpPr>
        <p:spPr>
          <a:xfrm>
            <a:off x="7083704" y="1876425"/>
            <a:ext cx="4083269" cy="31051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KL-divergence = 0.0162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Absolute Error = 0.0228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EEB2D1A-4C5F-319A-4506-FB0A43AF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71352"/>
              </p:ext>
            </p:extLst>
          </p:nvPr>
        </p:nvGraphicFramePr>
        <p:xfrm>
          <a:off x="2032000" y="3270217"/>
          <a:ext cx="8127999" cy="2494280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721969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603868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78799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KL-divergence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 (MAE)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0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3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07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68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0.0315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3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7993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2CAAD3-9A24-073C-D77F-6C74FB2C8B51}"/>
              </a:ext>
            </a:extLst>
          </p:cNvPr>
          <p:cNvSpPr txBox="1"/>
          <p:nvPr/>
        </p:nvSpPr>
        <p:spPr>
          <a:xfrm>
            <a:off x="2889234" y="5877839"/>
            <a:ext cx="628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gle" panose="020B0503020203060203" pitchFamily="34" charset="77"/>
              </a:rPr>
              <a:t>MAE of all products of a particular class is shown in the table </a:t>
            </a:r>
          </a:p>
        </p:txBody>
      </p:sp>
    </p:spTree>
    <p:extLst>
      <p:ext uri="{BB962C8B-B14F-4D97-AF65-F5344CB8AC3E}">
        <p14:creationId xmlns:p14="http://schemas.microsoft.com/office/powerpoint/2010/main" val="148902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37C38-5FDA-503E-CEB1-29D9679D30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4CE28F-A3BA-1E10-B9D1-4465D6D33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836" y="630402"/>
            <a:ext cx="3873500" cy="52322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141256-57DA-F178-8D59-910E66FB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836" y="1820708"/>
            <a:ext cx="4133490" cy="40783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transformed features from the gradient boosted trees improved the performance of the classification 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Though the transformed features were helpful for classification, it was not enough to beat the regression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The logistic regression + blender module reduced the mean KL divergence score by 15% </a:t>
            </a:r>
            <a:r>
              <a:rPr lang="en-US" b="1" dirty="0" err="1">
                <a:solidFill>
                  <a:schemeClr val="accent2"/>
                </a:solidFill>
              </a:rPr>
              <a:t>w.r.t</a:t>
            </a:r>
            <a:r>
              <a:rPr lang="en-US" b="1" dirty="0">
                <a:solidFill>
                  <a:schemeClr val="accent2"/>
                </a:solidFill>
              </a:rPr>
              <a:t> the regression baseline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97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A99109-6E79-A4A2-A30B-0DAFC2DDF0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CDF69-94AE-2D58-3B01-1ABC7B48F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836" y="630402"/>
            <a:ext cx="3873500" cy="954107"/>
          </a:xfrm>
        </p:spPr>
        <p:txBody>
          <a:bodyPr/>
          <a:lstStyle/>
          <a:p>
            <a:r>
              <a:rPr lang="en-US" dirty="0"/>
              <a:t>What happens when the number of classes is 2?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0DD50-5104-2435-3B6F-3577D53F6F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4072" y="2097087"/>
            <a:ext cx="4259634" cy="3785823"/>
          </a:xfrm>
        </p:spPr>
        <p:txBody>
          <a:bodyPr>
            <a:normAutofit/>
          </a:bodyPr>
          <a:lstStyle/>
          <a:p>
            <a:r>
              <a:rPr lang="en-US" dirty="0"/>
              <a:t>We now repeat the same pipeline (classification head + regression) keeping the number of classes equal to two</a:t>
            </a:r>
          </a:p>
          <a:p>
            <a:r>
              <a:rPr lang="en-US" b="1" dirty="0"/>
              <a:t>Class 0: CVR= 0</a:t>
            </a:r>
          </a:p>
          <a:p>
            <a:r>
              <a:rPr lang="en-US" b="1" dirty="0"/>
              <a:t>Class 1: CVR</a:t>
            </a:r>
            <a:r>
              <a:rPr lang="en-US" b="1" i="1" dirty="0"/>
              <a:t> </a:t>
            </a:r>
            <a:r>
              <a:rPr lang="en-US" b="1" dirty="0"/>
              <a:t>!= 0</a:t>
            </a:r>
          </a:p>
          <a:p>
            <a:r>
              <a:rPr lang="en-US" dirty="0"/>
              <a:t>Classification head – Gradient boosted trees</a:t>
            </a:r>
          </a:p>
          <a:p>
            <a:r>
              <a:rPr lang="en-US" dirty="0"/>
              <a:t>Regression – Logistic regression + blender</a:t>
            </a:r>
          </a:p>
        </p:txBody>
      </p:sp>
    </p:spTree>
    <p:extLst>
      <p:ext uri="{BB962C8B-B14F-4D97-AF65-F5344CB8AC3E}">
        <p14:creationId xmlns:p14="http://schemas.microsoft.com/office/powerpoint/2010/main" val="280121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376D7-66D5-04F5-78D1-24272CCE18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Comparing the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634CD9-6686-35AE-B6F3-F1C8DB735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203" y="1812617"/>
            <a:ext cx="4160307" cy="432114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the number of classes is reduced, we are decreasing the accuracy of our regression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 the target variable is finely divided when the number of classes is 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finely divided bins help the blender to make more accurate predictions because it is soft voting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 improve the overall accuracy, the performance of classification head is crucial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036C78-FDB2-4276-1127-505A71822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46765F-501C-5286-C347-1F07CA9A1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9B5A4F5-B9BC-1B8E-BFEA-DC45BA85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54020"/>
              </p:ext>
            </p:extLst>
          </p:nvPr>
        </p:nvGraphicFramePr>
        <p:xfrm>
          <a:off x="6096000" y="1964886"/>
          <a:ext cx="6096000" cy="2928228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85643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37344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6403546"/>
                    </a:ext>
                  </a:extLst>
                </a:gridCol>
              </a:tblGrid>
              <a:tr h="3679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No. of classes =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No. of classes =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393373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0.1315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ogle" panose="020B0503020203060203" pitchFamily="34" charset="77"/>
                        </a:rPr>
                        <a:t>0.1309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084568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Normalized 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0.8724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ogle" panose="020B0503020203060203" pitchFamily="34" charset="77"/>
                        </a:rPr>
                        <a:t>0.8760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82471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KL-divergence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ogle" panose="020B0503020203060203" pitchFamily="34" charset="77"/>
                        </a:rPr>
                        <a:t>0.0162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73797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ogle" panose="020B0503020203060203" pitchFamily="34" charset="77"/>
                        </a:rPr>
                        <a:t>0.0228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69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775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89696-912C-5145-D184-5A8ACECBBF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597B5-E486-310F-7A94-63829E4091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836" y="630402"/>
            <a:ext cx="3873500" cy="523220"/>
          </a:xfrm>
        </p:spPr>
        <p:txBody>
          <a:bodyPr/>
          <a:lstStyle/>
          <a:p>
            <a:r>
              <a:rPr lang="en-US" dirty="0"/>
              <a:t>Increasing the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72357-800E-F544-4E86-49F3485C5C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836" y="1799356"/>
            <a:ext cx="4083269" cy="3105150"/>
          </a:xfrm>
        </p:spPr>
        <p:txBody>
          <a:bodyPr/>
          <a:lstStyle/>
          <a:p>
            <a:r>
              <a:rPr lang="en-US" dirty="0"/>
              <a:t>To increase coverage, the threshold for segmentation based on number of clicks is reduced to 20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5743E84-2943-E6DC-0CED-61DCA23CD9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8500" y="18415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0EEBD5EC-9EBD-8BD1-B556-F9D9A71A38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700" y="2665539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7A892C1-039D-1C3E-8E8B-6B5877BCA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0900" y="19939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2EF26020-1EC6-14E1-0D20-EBB755E0D4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3300" y="21463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B407E02-3654-0654-6D60-41555513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9" y="3122938"/>
            <a:ext cx="4112581" cy="2605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2CA56-29AD-6104-AAB9-9E73339F3BC8}"/>
              </a:ext>
            </a:extLst>
          </p:cNvPr>
          <p:cNvSpPr txBox="1"/>
          <p:nvPr/>
        </p:nvSpPr>
        <p:spPr>
          <a:xfrm>
            <a:off x="1818357" y="5770689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99135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CB92F-51FF-274B-D903-A9718BC47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3" y="630402"/>
            <a:ext cx="3873500" cy="523220"/>
          </a:xfrm>
        </p:spPr>
        <p:txBody>
          <a:bodyPr/>
          <a:lstStyle/>
          <a:p>
            <a:r>
              <a:rPr lang="en-US" dirty="0"/>
              <a:t>Increasing the coverage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57CC-616D-62E8-E78E-3C22069BD9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237" y="1827182"/>
            <a:ext cx="4281431" cy="46214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No. of products with clicks &gt;= 30 is close to 27k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No. of products with clicks &gt;= 20 is close to 31k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By relaxing the threshold, we are able to increase the coverage by 1.5% and, almost, retaining the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Going ahead with the cold start problem, we fix the threshold to 20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B7630-1D69-06B5-9424-C5FD828C87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3073-4136-BFFB-A6DB-2A8C86DDB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245D6D-1CC2-ACC5-211F-35BE65547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7068"/>
              </p:ext>
            </p:extLst>
          </p:nvPr>
        </p:nvGraphicFramePr>
        <p:xfrm>
          <a:off x="6096000" y="2185549"/>
          <a:ext cx="6096000" cy="2928228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856432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37344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6403546"/>
                    </a:ext>
                  </a:extLst>
                </a:gridCol>
              </a:tblGrid>
              <a:tr h="36790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Clicks &gt;=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Clicks &gt;=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393373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0.1349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0.1309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084568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Normalized 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0.8544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0.8760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82471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KL-divergence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73797"/>
                  </a:ext>
                </a:extLst>
              </a:tr>
              <a:tr h="63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04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67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BE538-9FE9-E541-8109-BB6B05236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52A5ED-7BA2-E349-8774-24B81F347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BAB440-531E-4E48-8753-94866D72C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311097"/>
            <a:ext cx="10439400" cy="4698015"/>
          </a:xfrm>
        </p:spPr>
        <p:txBody>
          <a:bodyPr/>
          <a:lstStyle/>
          <a:p>
            <a:r>
              <a:rPr lang="en-US" dirty="0"/>
              <a:t>Many of our sellers are trying to market their products using different paid marketing channels. Many a times they spend a good amount of money for marketing the same. But if the return generated (ROAS) is not as they would have expected, they </a:t>
            </a:r>
            <a:r>
              <a:rPr lang="en-US" sz="2000" dirty="0">
                <a:solidFill>
                  <a:srgbClr val="000000"/>
                </a:solidFill>
                <a:latin typeface="Bogle" panose="020B0503020203060203" pitchFamily="34" charset="77"/>
              </a:rPr>
              <a:t>forgo future explorations/investments into paid marketing campaigns like SEM. </a:t>
            </a:r>
            <a:r>
              <a:rPr lang="en-IN" dirty="0"/>
              <a:t>Some common metrics that quantify the SEM performance are CTR</a:t>
            </a:r>
            <a:r>
              <a:rPr lang="en-IN" b="1" dirty="0"/>
              <a:t>, CVR, RPC, </a:t>
            </a:r>
            <a:r>
              <a:rPr lang="en-IN" dirty="0"/>
              <a:t>ROAS etc.</a:t>
            </a:r>
            <a:endParaRPr lang="en-US" dirty="0"/>
          </a:p>
          <a:p>
            <a:r>
              <a:rPr lang="en-US" dirty="0"/>
              <a:t>If we can predict the performance of an item in an SEM campaign, in terms of metrics like </a:t>
            </a:r>
            <a:r>
              <a:rPr lang="en-US" b="1" dirty="0"/>
              <a:t>RPC and CVR</a:t>
            </a:r>
            <a:r>
              <a:rPr lang="en-US" dirty="0"/>
              <a:t>, the sellers can optimize their spendings in online marketing campaigns. </a:t>
            </a:r>
          </a:p>
          <a:p>
            <a:r>
              <a:rPr lang="en-US" dirty="0"/>
              <a:t>This motivates us to come up with the problem statement.</a:t>
            </a:r>
          </a:p>
          <a:p>
            <a:endParaRPr lang="en-US" dirty="0"/>
          </a:p>
          <a:p>
            <a:r>
              <a:rPr lang="en-IN" b="1" dirty="0"/>
              <a:t>Build a machine learning model that can predict Revenue Per Click (RPC) and Conversion Rate (CVR) for an item from a Search Engine Marketing (SEM) Campaign using product information, and other forms of relevant structured data pertaining to GMV, pricing, promotions etc.</a:t>
            </a:r>
            <a:endParaRPr lang="en-US" b="1" dirty="0"/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  <a:latin typeface="Bogle" panose="020B0503020203060203" pitchFamily="34" charset="77"/>
            </a:endParaRPr>
          </a:p>
          <a:p>
            <a:endParaRPr lang="en-US" sz="2000" dirty="0">
              <a:solidFill>
                <a:srgbClr val="000000"/>
              </a:solidFill>
              <a:latin typeface="Bogle" panose="020B0503020203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809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D39AF-B41D-53BC-EE46-73E9A9F505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4A0EB2-681C-C7C5-FB27-E23CF27FC6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715619-4806-D9A6-09B3-C37E884CB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3F78FF1-D246-1CDB-9AEB-8D0746ED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39" y="1774176"/>
            <a:ext cx="5720782" cy="3658977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D68F4F2-606D-E315-7AF3-F60904CA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643" y="1774176"/>
            <a:ext cx="5720783" cy="36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6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437A37-9EE1-7EFF-4433-3671C9A99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CDE37-A299-67E9-6B4E-FC20A9757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Cold-start problem</a:t>
            </a:r>
          </a:p>
        </p:txBody>
      </p:sp>
    </p:spTree>
    <p:extLst>
      <p:ext uri="{BB962C8B-B14F-4D97-AF65-F5344CB8AC3E}">
        <p14:creationId xmlns:p14="http://schemas.microsoft.com/office/powerpoint/2010/main" val="1523555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1FB89-7418-C711-C877-5893C66BB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/>
              <a:t>Proposed framework – Cold-start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6E50C-6415-EE70-F0B4-A32260E6D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4B2E9-5893-327E-7519-2F957334D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38DBC-0E9B-6139-5BB4-0521DA4F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16" y="1468396"/>
            <a:ext cx="11379168" cy="48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BE538-9FE9-E541-8109-BB6B05236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Cold-start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52A5ED-7BA2-E349-8774-24B81F347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BAB440-531E-4E48-8753-94866D72C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529582"/>
            <a:ext cx="10439400" cy="4698015"/>
          </a:xfrm>
        </p:spPr>
        <p:txBody>
          <a:bodyPr/>
          <a:lstStyle/>
          <a:p>
            <a:r>
              <a:rPr lang="en-US" dirty="0"/>
              <a:t>We analyze the products that received less than 20 clicks</a:t>
            </a:r>
          </a:p>
          <a:p>
            <a:r>
              <a:rPr lang="en-US" dirty="0"/>
              <a:t>We discretize the variable </a:t>
            </a:r>
            <a:r>
              <a:rPr lang="en-US" b="1" dirty="0"/>
              <a:t>clicks</a:t>
            </a:r>
            <a:r>
              <a:rPr lang="en-US" dirty="0"/>
              <a:t> to the following classes </a:t>
            </a:r>
          </a:p>
          <a:p>
            <a:endParaRPr lang="en-US" dirty="0"/>
          </a:p>
          <a:p>
            <a:r>
              <a:rPr lang="en-US" dirty="0"/>
              <a:t>The bins are :</a:t>
            </a:r>
          </a:p>
          <a:p>
            <a:r>
              <a:rPr lang="en-US" b="1" dirty="0"/>
              <a:t>Class 0:        clicks &lt;=</a:t>
            </a:r>
            <a:r>
              <a:rPr lang="en-US" b="1" i="1" dirty="0"/>
              <a:t> 5</a:t>
            </a:r>
            <a:endParaRPr lang="en-US" b="1" dirty="0"/>
          </a:p>
          <a:p>
            <a:r>
              <a:rPr lang="en-US" b="1" dirty="0"/>
              <a:t>Class 1:</a:t>
            </a:r>
            <a:r>
              <a:rPr lang="en-US" b="1" i="1" dirty="0"/>
              <a:t>       5 </a:t>
            </a:r>
            <a:r>
              <a:rPr lang="en-US" b="1" dirty="0"/>
              <a:t>&lt;</a:t>
            </a:r>
            <a:r>
              <a:rPr lang="en-US" b="1" i="1" dirty="0"/>
              <a:t> </a:t>
            </a:r>
            <a:r>
              <a:rPr lang="en-US" b="1" dirty="0"/>
              <a:t>clicks &lt;</a:t>
            </a:r>
            <a:r>
              <a:rPr lang="en-US" b="1" i="1" dirty="0"/>
              <a:t> </a:t>
            </a:r>
            <a:r>
              <a:rPr lang="en-US" b="1" dirty="0"/>
              <a:t>20</a:t>
            </a:r>
          </a:p>
          <a:p>
            <a:endParaRPr lang="en-US" dirty="0"/>
          </a:p>
          <a:p>
            <a:r>
              <a:rPr lang="en-US" dirty="0"/>
              <a:t>From the figure, we have an </a:t>
            </a:r>
          </a:p>
          <a:p>
            <a:r>
              <a:rPr lang="en-US" dirty="0"/>
              <a:t>imbalanced class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4DFF-4AD9-E223-8F5A-FD055B902692}"/>
              </a:ext>
            </a:extLst>
          </p:cNvPr>
          <p:cNvSpPr txBox="1"/>
          <p:nvPr/>
        </p:nvSpPr>
        <p:spPr>
          <a:xfrm>
            <a:off x="8197259" y="532776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Class distribution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A2625CF-2355-4750-FF21-4A94D6B5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85" y="2456886"/>
            <a:ext cx="4352734" cy="26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1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2FC24-5553-486D-7AEF-B03B01714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1AFB2-DDA8-4ECB-2EBC-B68FC18EBE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236180"/>
            <a:ext cx="10439400" cy="4148164"/>
          </a:xfrm>
        </p:spPr>
        <p:txBody>
          <a:bodyPr/>
          <a:lstStyle/>
          <a:p>
            <a:r>
              <a:rPr lang="en-US" b="1" dirty="0"/>
              <a:t>Hyperparameters:</a:t>
            </a:r>
          </a:p>
          <a:p>
            <a:r>
              <a:rPr lang="en-US" i="1" dirty="0"/>
              <a:t>C = 0.1, solver = ‘</a:t>
            </a:r>
            <a:r>
              <a:rPr lang="en-US" i="1" dirty="0" err="1"/>
              <a:t>liblinear</a:t>
            </a:r>
            <a:r>
              <a:rPr lang="en-US" i="1" dirty="0"/>
              <a:t>’, penalty = ‘l2’, </a:t>
            </a:r>
          </a:p>
          <a:p>
            <a:r>
              <a:rPr lang="en-US" i="1" dirty="0" err="1"/>
              <a:t>max_iter</a:t>
            </a:r>
            <a:r>
              <a:rPr lang="en-US" i="1" dirty="0"/>
              <a:t> = 200</a:t>
            </a:r>
          </a:p>
          <a:p>
            <a:endParaRPr lang="en-US" dirty="0"/>
          </a:p>
          <a:p>
            <a:r>
              <a:rPr lang="en-US" dirty="0"/>
              <a:t>PR AUC on test data: </a:t>
            </a:r>
            <a:r>
              <a:rPr lang="en-US" b="1" dirty="0"/>
              <a:t>80.965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CF32D-4B3E-DF62-650F-EED93A4F63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B8756-8D77-B314-A1CB-218CCC94041E}"/>
              </a:ext>
            </a:extLst>
          </p:cNvPr>
          <p:cNvSpPr txBox="1"/>
          <p:nvPr/>
        </p:nvSpPr>
        <p:spPr>
          <a:xfrm>
            <a:off x="7714558" y="2631707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8708CC8-8401-4843-811F-D25B8B19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32" y="3550259"/>
            <a:ext cx="3973287" cy="2580404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9D6949BA-040C-036F-BB39-2F99BFAD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72" y="3395127"/>
            <a:ext cx="3744955" cy="2890668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DF6F51-8168-E88E-67B5-03D9F021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360" y="1236180"/>
            <a:ext cx="5187967" cy="11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9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51FA4-C63D-67EB-4959-DC6B9C4F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15020-F2CA-A5D0-2C8A-F081BD1B0A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218358"/>
            <a:ext cx="10439400" cy="4148164"/>
          </a:xfrm>
        </p:spPr>
        <p:txBody>
          <a:bodyPr/>
          <a:lstStyle/>
          <a:p>
            <a:r>
              <a:rPr lang="en-US" b="1" dirty="0"/>
              <a:t>Hyperparameters:</a:t>
            </a:r>
          </a:p>
          <a:p>
            <a:r>
              <a:rPr lang="en-US" i="1" dirty="0" err="1"/>
              <a:t>n_estimators</a:t>
            </a:r>
            <a:r>
              <a:rPr lang="en-US" i="1" dirty="0"/>
              <a:t> = 200, </a:t>
            </a:r>
            <a:r>
              <a:rPr lang="en-US" i="1" dirty="0" err="1"/>
              <a:t>learning_rate</a:t>
            </a:r>
            <a:r>
              <a:rPr lang="en-US" i="1" dirty="0"/>
              <a:t> = 0.05, </a:t>
            </a:r>
          </a:p>
          <a:p>
            <a:r>
              <a:rPr lang="en-US" i="1" dirty="0"/>
              <a:t>subsample = 1, </a:t>
            </a:r>
            <a:r>
              <a:rPr lang="en-US" i="1" dirty="0" err="1"/>
              <a:t>max_depth</a:t>
            </a:r>
            <a:r>
              <a:rPr lang="en-US" i="1" dirty="0"/>
              <a:t> = 6, </a:t>
            </a:r>
            <a:r>
              <a:rPr lang="en-US" i="1" dirty="0" err="1"/>
              <a:t>max_features</a:t>
            </a:r>
            <a:r>
              <a:rPr lang="en-US" i="1" dirty="0"/>
              <a:t> = 1</a:t>
            </a:r>
          </a:p>
          <a:p>
            <a:endParaRPr lang="en-US" dirty="0"/>
          </a:p>
          <a:p>
            <a:r>
              <a:rPr lang="en-US" dirty="0"/>
              <a:t>PR AUC on test data: </a:t>
            </a:r>
            <a:r>
              <a:rPr lang="en-US" b="1" dirty="0"/>
              <a:t>83.766</a:t>
            </a:r>
          </a:p>
          <a:p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91C09-3C95-59E7-8442-FEBE5A46F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DA6D9-D933-E61A-6534-ACAD601B9232}"/>
              </a:ext>
            </a:extLst>
          </p:cNvPr>
          <p:cNvSpPr txBox="1"/>
          <p:nvPr/>
        </p:nvSpPr>
        <p:spPr>
          <a:xfrm>
            <a:off x="7638960" y="2647508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991B092-00EA-DC5A-8526-60B30BF1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32" y="3528402"/>
            <a:ext cx="3964767" cy="2559076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942225FE-F6BF-E3AA-AB34-D0994682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659" y="3388282"/>
            <a:ext cx="3524668" cy="2839316"/>
          </a:xfrm>
          <a:prstGeom prst="rect">
            <a:avLst/>
          </a:prstGeom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5607056-5FFE-173A-00E0-B8FE3A46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4750"/>
            <a:ext cx="5279327" cy="11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9F5D-7416-5E08-53A5-FAC6EA730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Logistic regression with transformed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D6886-4CA2-6A57-7B91-0FE1899C81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230177"/>
            <a:ext cx="10439400" cy="4148164"/>
          </a:xfrm>
        </p:spPr>
        <p:txBody>
          <a:bodyPr/>
          <a:lstStyle/>
          <a:p>
            <a:r>
              <a:rPr lang="en-US" b="1" dirty="0"/>
              <a:t>Hyperparameters:</a:t>
            </a:r>
          </a:p>
          <a:p>
            <a:r>
              <a:rPr lang="en-US" i="1" dirty="0"/>
              <a:t>C = 0.01, solver = ‘</a:t>
            </a:r>
            <a:r>
              <a:rPr lang="en-US" i="1" dirty="0" err="1"/>
              <a:t>liblinear</a:t>
            </a:r>
            <a:r>
              <a:rPr lang="en-US" i="1" dirty="0"/>
              <a:t>’, penalty = ‘l2’, </a:t>
            </a:r>
          </a:p>
          <a:p>
            <a:r>
              <a:rPr lang="en-US" i="1" dirty="0" err="1"/>
              <a:t>max_iter</a:t>
            </a:r>
            <a:r>
              <a:rPr lang="en-US" i="1" dirty="0"/>
              <a:t> = 200</a:t>
            </a:r>
          </a:p>
          <a:p>
            <a:endParaRPr lang="en-US" dirty="0"/>
          </a:p>
          <a:p>
            <a:r>
              <a:rPr lang="en-US" dirty="0"/>
              <a:t>PR AUC on test data: </a:t>
            </a:r>
            <a:r>
              <a:rPr lang="en-US" b="1" dirty="0"/>
              <a:t>83.742 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(3.42% improvement)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FB15-6D60-92BB-A00F-FA3841C23F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FD2A3-345F-68C6-B4DA-A16E858D9E64}"/>
              </a:ext>
            </a:extLst>
          </p:cNvPr>
          <p:cNvSpPr txBox="1"/>
          <p:nvPr/>
        </p:nvSpPr>
        <p:spPr>
          <a:xfrm>
            <a:off x="7731529" y="2552564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578E1F1-1EBA-4F60-8F28-64C7E9F8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4" y="3600878"/>
            <a:ext cx="3997989" cy="2559077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27C34121-C4E3-D449-6D6D-24542D36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062" y="3426016"/>
            <a:ext cx="3728462" cy="2908800"/>
          </a:xfrm>
          <a:prstGeom prst="rect">
            <a:avLst/>
          </a:prstGeom>
        </p:spPr>
      </p:pic>
      <p:pic>
        <p:nvPicPr>
          <p:cNvPr id="15" name="Picture 14" descr="Table&#10;&#10;Description automatically generated with low confidence">
            <a:extLst>
              <a:ext uri="{FF2B5EF4-FFF2-40B4-BE49-F238E27FC236}">
                <a16:creationId xmlns:a16="http://schemas.microsoft.com/office/drawing/2014/main" id="{477FC5A9-C544-E725-F319-A07271476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8" y="1233677"/>
            <a:ext cx="5196949" cy="11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1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62EAD-56ED-86A8-0CA8-37541DFED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CVR distribution in each class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F4591C-0C50-652D-3A25-0F1BC2C16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D9283B0-7729-2D15-0562-71319AE863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EA75176-93AE-56FB-6D0B-A0B4A008E0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F461FE1-5173-58AB-7E7C-974445F9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0" y="2057817"/>
            <a:ext cx="4343748" cy="274236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0FBF342-9CAB-E00E-EAAF-FFCEFE49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31" y="2057816"/>
            <a:ext cx="4343749" cy="27423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9E7F2D-B7DF-5A34-DEE8-49C9A2218FE7}"/>
              </a:ext>
            </a:extLst>
          </p:cNvPr>
          <p:cNvSpPr txBox="1"/>
          <p:nvPr/>
        </p:nvSpPr>
        <p:spPr>
          <a:xfrm>
            <a:off x="1045609" y="4952326"/>
            <a:ext cx="2446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2"/>
                </a:solidFill>
                <a:latin typeface="Bogle" panose="020B0503020203060203" pitchFamily="34" charset="77"/>
              </a:rPr>
              <a:t>Class 0:</a:t>
            </a:r>
          </a:p>
          <a:p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CVR = 0.0220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CVR = 0.0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85892B-1C4F-F2C2-96FD-FF87544149D6}"/>
              </a:ext>
            </a:extLst>
          </p:cNvPr>
          <p:cNvSpPr txBox="1"/>
          <p:nvPr/>
        </p:nvSpPr>
        <p:spPr>
          <a:xfrm>
            <a:off x="7996309" y="4952326"/>
            <a:ext cx="24481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2"/>
                </a:solidFill>
                <a:latin typeface="Bogle" panose="020B0503020203060203" pitchFamily="34" charset="77"/>
              </a:rPr>
              <a:t>Class 1:</a:t>
            </a:r>
          </a:p>
          <a:p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CVR = 0.0324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CVR = 0.0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80E00-8164-E7A7-4225-2582CB786607}"/>
              </a:ext>
            </a:extLst>
          </p:cNvPr>
          <p:cNvSpPr txBox="1"/>
          <p:nvPr/>
        </p:nvSpPr>
        <p:spPr>
          <a:xfrm>
            <a:off x="1302817" y="1657706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CVR distribution in class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F1ED1-2668-468D-3C2B-49E18525FD18}"/>
              </a:ext>
            </a:extLst>
          </p:cNvPr>
          <p:cNvSpPr txBox="1"/>
          <p:nvPr/>
        </p:nvSpPr>
        <p:spPr>
          <a:xfrm>
            <a:off x="8240837" y="1678575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CVR distribution in class 1</a:t>
            </a:r>
          </a:p>
        </p:txBody>
      </p:sp>
    </p:spTree>
    <p:extLst>
      <p:ext uri="{BB962C8B-B14F-4D97-AF65-F5344CB8AC3E}">
        <p14:creationId xmlns:p14="http://schemas.microsoft.com/office/powerpoint/2010/main" val="109279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EC37D06-3B91-1807-6A71-4961180A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67351"/>
            <a:ext cx="6096000" cy="1798320"/>
          </a:xfrm>
          <a:prstGeom prst="rect">
            <a:avLst/>
          </a:prstGeom>
          <a:noFill/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536251F-E410-96CE-D57C-20BD3723D4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439" y="1846443"/>
            <a:ext cx="4083050" cy="3640137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5857825-88A2-566D-0559-851608A7F0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7259" y="6447263"/>
            <a:ext cx="3178068" cy="223138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D3685C1-54A9-EB2B-47BD-7790B3D73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0" y="630402"/>
            <a:ext cx="5527863" cy="523220"/>
          </a:xfrm>
        </p:spPr>
        <p:txBody>
          <a:bodyPr/>
          <a:lstStyle/>
          <a:p>
            <a:r>
              <a:rPr lang="en-US" dirty="0"/>
              <a:t>Estimate CVR for cold-start items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7C1B82C-76CE-7174-7474-72128D3B18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3439" y="1469417"/>
            <a:ext cx="4083269" cy="37702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2E999F-80C0-5B42-F0E9-F36AB9ADC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48747"/>
              </p:ext>
            </p:extLst>
          </p:nvPr>
        </p:nvGraphicFramePr>
        <p:xfrm>
          <a:off x="924600" y="2060149"/>
          <a:ext cx="4796250" cy="3212724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398125">
                  <a:extLst>
                    <a:ext uri="{9D8B030D-6E8A-4147-A177-3AD203B41FA5}">
                      <a16:colId xmlns:a16="http://schemas.microsoft.com/office/drawing/2014/main" val="1385643268"/>
                    </a:ext>
                  </a:extLst>
                </a:gridCol>
                <a:gridCol w="2398125">
                  <a:extLst>
                    <a:ext uri="{9D8B030D-6E8A-4147-A177-3AD203B41FA5}">
                      <a16:colId xmlns:a16="http://schemas.microsoft.com/office/drawing/2014/main" val="3986403546"/>
                    </a:ext>
                  </a:extLst>
                </a:gridCol>
              </a:tblGrid>
              <a:tr h="40365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393373"/>
                  </a:ext>
                </a:extLst>
              </a:tr>
              <a:tr h="702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0.1134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084568"/>
                  </a:ext>
                </a:extLst>
              </a:tr>
              <a:tr h="702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Normalized Mean cross entropy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82471"/>
                  </a:ext>
                </a:extLst>
              </a:tr>
              <a:tr h="702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KL-divergence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0.0905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73797"/>
                  </a:ext>
                </a:extLst>
              </a:tr>
              <a:tr h="702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0.0445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69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877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D2BC-4B7C-D57A-3969-35BBEC141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if 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C7A92A-8BE5-2FF6-3348-F549C4470D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Procedure: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Advertisement spending is an important feature (high feature importance)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cold-start items, we replace their original spending with the average spending across L3 – hierarchy (from segmented products)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predict the CVR from the model built on the segmented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randomly sample 10% of the cold-start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original spending is replaced accordingly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 to 26k (98% of the sampled cold-start items) have their original spending less than the replaced value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311E75-1C18-AC82-CCCC-733E511FEF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32211A0-3179-FE4A-9F51-8FE4F0282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4721" y="3652642"/>
            <a:ext cx="5025457" cy="523220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2314391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C943FE-3357-EFAB-C1A5-157DC6D54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83B48-10C9-A303-3CAC-BF9D7558DD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421" y="1399075"/>
            <a:ext cx="5337889" cy="400110"/>
          </a:xfrm>
        </p:spPr>
        <p:txBody>
          <a:bodyPr/>
          <a:lstStyle/>
          <a:p>
            <a:r>
              <a:rPr lang="en-US" sz="2000" b="1" dirty="0"/>
              <a:t>Items with zero CVR but predicted CVR &lt; 0.01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BDF838-0D02-0442-13F9-C05B85E24A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85" y="1399075"/>
            <a:ext cx="5555320" cy="400110"/>
          </a:xfrm>
        </p:spPr>
        <p:txBody>
          <a:bodyPr/>
          <a:lstStyle/>
          <a:p>
            <a:r>
              <a:rPr lang="en-US" sz="2000" b="1" dirty="0"/>
              <a:t>Items with zero CVR but predicted CVR &gt;= 0.05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C88425-56B6-C922-4A2B-AF7B6DB9DF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360AA-E938-087D-4070-5E00F182350B}"/>
              </a:ext>
            </a:extLst>
          </p:cNvPr>
          <p:cNvSpPr txBox="1"/>
          <p:nvPr/>
        </p:nvSpPr>
        <p:spPr>
          <a:xfrm>
            <a:off x="1003412" y="2305615"/>
            <a:ext cx="4563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Original spending: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= 0.47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= 0.23</a:t>
            </a:r>
          </a:p>
          <a:p>
            <a:pPr algn="l"/>
            <a:endParaRPr lang="en-US" sz="2000" dirty="0">
              <a:solidFill>
                <a:schemeClr val="accent2"/>
              </a:solidFill>
              <a:latin typeface="Bogle" panose="020B0503020203060203" pitchFamily="34" charset="77"/>
            </a:endParaRP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Replaced spending: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= 18.59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= 12.54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6091D-CF1C-3DD6-2085-32AA2FEDBDF7}"/>
              </a:ext>
            </a:extLst>
          </p:cNvPr>
          <p:cNvSpPr txBox="1"/>
          <p:nvPr/>
        </p:nvSpPr>
        <p:spPr>
          <a:xfrm>
            <a:off x="6930691" y="2305615"/>
            <a:ext cx="4563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Original spending: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= 0.26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= 0.09</a:t>
            </a:r>
          </a:p>
          <a:p>
            <a:pPr algn="l"/>
            <a:endParaRPr lang="en-US" sz="2000" dirty="0">
              <a:solidFill>
                <a:schemeClr val="accent2"/>
              </a:solidFill>
              <a:latin typeface="Bogle" panose="020B0503020203060203" pitchFamily="34" charset="77"/>
            </a:endParaRP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Replaced spending: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Mean = 5.49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Bogle" panose="020B0503020203060203" pitchFamily="34" charset="77"/>
              </a:rPr>
              <a:t>Median = 3.91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8F8BD-FC95-60A8-DC54-6F00E790D4E9}"/>
              </a:ext>
            </a:extLst>
          </p:cNvPr>
          <p:cNvSpPr txBox="1"/>
          <p:nvPr/>
        </p:nvSpPr>
        <p:spPr>
          <a:xfrm>
            <a:off x="6930691" y="5458925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ogle" panose="020B0503020203060203" pitchFamily="34" charset="77"/>
              </a:rPr>
              <a:t>Potential candidates that could do well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4D1F8-C911-8CC0-CE0C-89E2BEEF6771}"/>
              </a:ext>
            </a:extLst>
          </p:cNvPr>
          <p:cNvSpPr txBox="1"/>
          <p:nvPr/>
        </p:nvSpPr>
        <p:spPr>
          <a:xfrm>
            <a:off x="1003412" y="5458925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Bogle" panose="020B0503020203060203" pitchFamily="34" charset="77"/>
              </a:rPr>
              <a:t>Very low CVR in spite of higher spending</a:t>
            </a:r>
          </a:p>
        </p:txBody>
      </p:sp>
    </p:spTree>
    <p:extLst>
      <p:ext uri="{BB962C8B-B14F-4D97-AF65-F5344CB8AC3E}">
        <p14:creationId xmlns:p14="http://schemas.microsoft.com/office/powerpoint/2010/main" val="1472695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32211A0-3179-FE4A-9F51-8FE4F0282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0826" y="3668970"/>
            <a:ext cx="5025457" cy="52322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984792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16E7E-B235-F32F-B9D0-9C1749DAD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C2A82-77FE-CA4C-93C4-4BE394D50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Study the effect of item name/description</a:t>
            </a:r>
            <a:r>
              <a:rPr lang="en-US" i="1" dirty="0"/>
              <a:t> </a:t>
            </a:r>
            <a:r>
              <a:rPr lang="en-US" dirty="0"/>
              <a:t>on the conversion rate (CVR)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better classification algorithms to improve the overall performance – </a:t>
            </a:r>
            <a:r>
              <a:rPr lang="en-US" dirty="0" err="1"/>
              <a:t>XGBoost</a:t>
            </a:r>
            <a:r>
              <a:rPr lang="en-US" dirty="0"/>
              <a:t>, Light GBM, </a:t>
            </a:r>
            <a:r>
              <a:rPr lang="en-US" dirty="0" err="1"/>
              <a:t>CatBoost</a:t>
            </a:r>
            <a:r>
              <a:rPr lang="en-US" dirty="0"/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effectively use the transformed features for better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feature engineering techniques – K-means code book vectors, RT Embeddings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Modelling the Revenue Per Click (RPC) for all the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inference, we might not know whether an item is a cold-starter!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D0DBC-27B2-B69B-DFB1-C17D264B7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66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43B4C5-06CE-1F4B-6DDE-022EF5D6F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4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630C3-0053-CA0C-8905-6A14295BB8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A2C25-FDED-5B07-8663-73E3FE4C9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0481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C4D1821-B325-C57A-9674-B3C75BB3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1" y="2469438"/>
            <a:ext cx="4610870" cy="2731939"/>
          </a:xfrm>
          <a:prstGeom prst="rect">
            <a:avLst/>
          </a:prstGeom>
          <a:noFill/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B9283-5458-EB51-35CE-C270AB462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201" y="1453243"/>
            <a:ext cx="8454861" cy="707886"/>
          </a:xfrm>
        </p:spPr>
        <p:txBody>
          <a:bodyPr/>
          <a:lstStyle/>
          <a:p>
            <a:r>
              <a:rPr lang="en-US" dirty="0"/>
              <a:t>Close to 90% of the data points have their conversion rate and RPC equal to zero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57259E9-5433-5734-09C9-9326F47ACE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7259" y="6447263"/>
            <a:ext cx="3178068" cy="22313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5BE57-E8C1-FFE9-A884-CBD145D5F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1" y="630402"/>
            <a:ext cx="4652582" cy="490904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Key observations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5DE4A1-2CE4-1067-2F6D-CF91B16747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57918" y="1807186"/>
            <a:ext cx="102797" cy="393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053E5E2-C5E1-D832-C178-E412B7CA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73" y="2469437"/>
            <a:ext cx="4683930" cy="2731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765671-CD13-F237-710F-BBA5EE1D68B1}"/>
              </a:ext>
            </a:extLst>
          </p:cNvPr>
          <p:cNvSpPr txBox="1"/>
          <p:nvPr/>
        </p:nvSpPr>
        <p:spPr>
          <a:xfrm>
            <a:off x="3404823" y="5566331"/>
            <a:ext cx="9584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Histograms of the target variables RPC</a:t>
            </a:r>
            <a:r>
              <a:rPr lang="en-US" sz="1600" i="1" dirty="0">
                <a:solidFill>
                  <a:schemeClr val="accent2"/>
                </a:solidFill>
                <a:latin typeface="Bogle" panose="020B0503020203060203" pitchFamily="34" charset="77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(left) and CVR (right)</a:t>
            </a:r>
          </a:p>
        </p:txBody>
      </p:sp>
    </p:spTree>
    <p:extLst>
      <p:ext uri="{BB962C8B-B14F-4D97-AF65-F5344CB8AC3E}">
        <p14:creationId xmlns:p14="http://schemas.microsoft.com/office/powerpoint/2010/main" val="3641362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E9B1C-64B5-7269-A06B-ABDE032D73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889D8314-F398-F331-38DD-F34819239E1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Mean cross entropy :=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1 −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Mean KL-divergence :=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Mean Absolute Error  :=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datapoints,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target and predicted CVR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889D8314-F398-F331-38DD-F34819239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85" t="-10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A189C7-4277-2C77-2157-B2A51804AE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8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7229B-C233-A6AC-CEAD-15A080906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90C1-4E85-707D-0718-1BFFBFE36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070" y="1274716"/>
            <a:ext cx="10439400" cy="4148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Box-Cox transformations for numerical features: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74E07-FF58-19DA-A7C1-6361B26B5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44A588B-3F13-118E-49D4-DA79CF5A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34" y="1660931"/>
            <a:ext cx="3449582" cy="210589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AA18C3A-2A6D-8BBB-49A6-7001DCB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534" y="3782030"/>
            <a:ext cx="3449582" cy="215304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C32E087-1481-5D4B-91CF-4E0A2842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15" y="1559748"/>
            <a:ext cx="3485277" cy="220707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7C7B93A-3042-6EF9-547C-1C2AB2DDA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15" y="3705276"/>
            <a:ext cx="3521341" cy="2207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EEDB49-FC5A-CF5D-1507-CB68BCD8802F}"/>
              </a:ext>
            </a:extLst>
          </p:cNvPr>
          <p:cNvSpPr txBox="1"/>
          <p:nvPr/>
        </p:nvSpPr>
        <p:spPr>
          <a:xfrm>
            <a:off x="4599334" y="5912353"/>
            <a:ext cx="285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/>
                </a:solidFill>
                <a:latin typeface="Bogle" panose="020B0503020203060203" pitchFamily="34" charset="77"/>
              </a:rPr>
              <a:t>Fig: Box-Cox transformations </a:t>
            </a:r>
          </a:p>
        </p:txBody>
      </p:sp>
    </p:spTree>
    <p:extLst>
      <p:ext uri="{BB962C8B-B14F-4D97-AF65-F5344CB8AC3E}">
        <p14:creationId xmlns:p14="http://schemas.microsoft.com/office/powerpoint/2010/main" val="183746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47B6DB-AD56-52E9-35DE-E2540313A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Gaussian 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F83E71-9E24-F973-A097-3C957381646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);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 the input feature, target class, number of clusters (components) in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number of datapoints in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total number of datapoints, and the number of classes respectively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F83E71-9E24-F973-A097-3C9573816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85" t="-9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3555E-A12F-290F-EB92-1DFF7CEEA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93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20AFF-48F9-3BF5-0638-7D981C6A4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– Classification head (n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A9A1F13-5287-AB0D-4251-9B00287E51D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812832" y="1278730"/>
                <a:ext cx="10439400" cy="4148164"/>
              </a:xfrm>
            </p:spPr>
            <p:txBody>
              <a:bodyPr/>
              <a:lstStyle/>
              <a:p>
                <a:r>
                  <a:rPr lang="en-US" b="1" dirty="0"/>
                  <a:t>Hyperparameters:</a:t>
                </a:r>
              </a:p>
              <a:p>
                <a:r>
                  <a:rPr lang="en-US" i="1" dirty="0" err="1"/>
                  <a:t>n_estimators</a:t>
                </a:r>
                <a:r>
                  <a:rPr lang="en-US" i="1" dirty="0"/>
                  <a:t> = 100, </a:t>
                </a:r>
                <a:r>
                  <a:rPr lang="en-US" i="1" dirty="0" err="1"/>
                  <a:t>learning_rate</a:t>
                </a:r>
                <a:r>
                  <a:rPr lang="en-US" i="1" dirty="0"/>
                  <a:t> = 0.1, subsample = 1, </a:t>
                </a:r>
              </a:p>
              <a:p>
                <a:r>
                  <a:rPr lang="en-US" i="1" dirty="0" err="1"/>
                  <a:t>max_depth</a:t>
                </a:r>
                <a:r>
                  <a:rPr lang="en-US" i="1" dirty="0"/>
                  <a:t> = 3, </a:t>
                </a:r>
                <a:r>
                  <a:rPr lang="en-US" i="1" dirty="0" err="1"/>
                  <a:t>max_features</a:t>
                </a:r>
                <a:r>
                  <a:rPr lang="en-US" i="1" dirty="0"/>
                  <a:t> = 1</a:t>
                </a:r>
              </a:p>
              <a:p>
                <a:r>
                  <a:rPr lang="en-US" b="1" dirty="0"/>
                  <a:t>Results from 10-fold cross validation:</a:t>
                </a:r>
              </a:p>
              <a:p>
                <a:r>
                  <a:rPr lang="en-US" dirty="0"/>
                  <a:t>ROC AUC: </a:t>
                </a:r>
                <a:r>
                  <a:rPr lang="en-US" b="1" dirty="0"/>
                  <a:t>77.883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/>
                  <a:t> 0.033</a:t>
                </a:r>
              </a:p>
              <a:p>
                <a:r>
                  <a:rPr lang="en-US" dirty="0"/>
                  <a:t>ROC AUC on test data: </a:t>
                </a:r>
                <a:r>
                  <a:rPr lang="en-US" b="1" dirty="0"/>
                  <a:t>80.458</a:t>
                </a:r>
              </a:p>
              <a:p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A9A1F13-5287-AB0D-4251-9B00287E5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812832" y="1278730"/>
                <a:ext cx="10439400" cy="4148164"/>
              </a:xfrm>
              <a:blipFill>
                <a:blip r:embed="rId2"/>
                <a:stretch>
                  <a:fillRect l="-485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04945B-7C42-DEAE-9C65-6E31F9DBA8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59CDEB-946E-B072-AABE-0344BE97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2" y="3860744"/>
            <a:ext cx="3508315" cy="2366854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9F7FB526-63AD-166F-5867-E5FDE763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55" y="3585228"/>
            <a:ext cx="3376615" cy="2723678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0F8EF64-A6F7-6F31-6FD5-984728B22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597" y="1095698"/>
            <a:ext cx="4464729" cy="1198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4E6500-8382-2F10-19F7-2626CE06AFA5}"/>
              </a:ext>
            </a:extLst>
          </p:cNvPr>
          <p:cNvSpPr txBox="1"/>
          <p:nvPr/>
        </p:nvSpPr>
        <p:spPr>
          <a:xfrm>
            <a:off x="7721566" y="24327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317782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C2752D-850E-CB8B-FFCA-B307A3F05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/>
              <a:t>Different types of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18FC5-96D6-EFED-0DC9-9EBDF8A9F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F0915-B0FE-77BE-EC5A-33CADF1711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1559A2-800D-0374-4142-0E6991A2B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088774"/>
              </p:ext>
            </p:extLst>
          </p:nvPr>
        </p:nvGraphicFramePr>
        <p:xfrm>
          <a:off x="2032502" y="1180253"/>
          <a:ext cx="7995298" cy="529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37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537A6-724C-ED65-53D7-9E5603E4F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Results – Logistic regression + blender (n =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DC0A05-BB35-ACBE-DC1C-E7B87CD135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BBD861-7A65-0A77-69E6-E7BB42FABF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9356697-3160-2965-D74F-7D2669E72DBC}"/>
              </a:ext>
            </a:extLst>
          </p:cNvPr>
          <p:cNvSpPr txBox="1">
            <a:spLocks/>
          </p:cNvSpPr>
          <p:nvPr/>
        </p:nvSpPr>
        <p:spPr>
          <a:xfrm>
            <a:off x="808203" y="1876425"/>
            <a:ext cx="4083269" cy="31051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Results on Test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Mean cross entropy = 0.1315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Normalized mean cross entropy = 0.8724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6E3071-CA25-9FD3-51F4-5621ACF76726}"/>
              </a:ext>
            </a:extLst>
          </p:cNvPr>
          <p:cNvSpPr txBox="1">
            <a:spLocks/>
          </p:cNvSpPr>
          <p:nvPr/>
        </p:nvSpPr>
        <p:spPr>
          <a:xfrm>
            <a:off x="7142825" y="1876425"/>
            <a:ext cx="4083269" cy="31051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KL-divergence = 0.0167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Absolute Error = 0.0234</a:t>
            </a:r>
          </a:p>
          <a:p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C7B721-7C2F-9CEE-1B76-31657B5D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32034"/>
              </p:ext>
            </p:extLst>
          </p:nvPr>
        </p:nvGraphicFramePr>
        <p:xfrm>
          <a:off x="3251649" y="3642452"/>
          <a:ext cx="5688702" cy="1381760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2844351">
                  <a:extLst>
                    <a:ext uri="{9D8B030D-6E8A-4147-A177-3AD203B41FA5}">
                      <a16:colId xmlns:a16="http://schemas.microsoft.com/office/drawing/2014/main" val="1783156013"/>
                    </a:ext>
                  </a:extLst>
                </a:gridCol>
                <a:gridCol w="2844351">
                  <a:extLst>
                    <a:ext uri="{9D8B030D-6E8A-4147-A177-3AD203B41FA5}">
                      <a16:colId xmlns:a16="http://schemas.microsoft.com/office/drawing/2014/main" val="224089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Mean Absolute Error (MAE)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18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12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9832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9FBAF0A-9FC6-EDA2-14E7-29807CE7D033}"/>
              </a:ext>
            </a:extLst>
          </p:cNvPr>
          <p:cNvSpPr txBox="1"/>
          <p:nvPr/>
        </p:nvSpPr>
        <p:spPr>
          <a:xfrm>
            <a:off x="3086183" y="5381759"/>
            <a:ext cx="6291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gle" panose="020B0503020203060203" pitchFamily="34" charset="77"/>
              </a:rPr>
              <a:t>MAE of all products of a particular class is shown in the table </a:t>
            </a:r>
          </a:p>
        </p:txBody>
      </p:sp>
    </p:spTree>
    <p:extLst>
      <p:ext uri="{BB962C8B-B14F-4D97-AF65-F5344CB8AC3E}">
        <p14:creationId xmlns:p14="http://schemas.microsoft.com/office/powerpoint/2010/main" val="104613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05245-AF04-7359-7694-85A0EC07F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/>
              <a:t>Results – Gradient boosted decision trees (threshold = 20)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637EE-58F9-82F6-F734-76E8BAA03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Hyperparameters:</a:t>
            </a:r>
          </a:p>
          <a:p>
            <a:r>
              <a:rPr lang="en-US" i="1" dirty="0" err="1"/>
              <a:t>n_estimators</a:t>
            </a:r>
            <a:r>
              <a:rPr lang="en-US" i="1" dirty="0"/>
              <a:t> = 100, </a:t>
            </a:r>
            <a:r>
              <a:rPr lang="en-US" i="1" dirty="0" err="1"/>
              <a:t>learning_rate</a:t>
            </a:r>
            <a:r>
              <a:rPr lang="en-US" i="1" dirty="0"/>
              <a:t> = 0.1, subsample = 1, </a:t>
            </a:r>
          </a:p>
          <a:p>
            <a:r>
              <a:rPr lang="en-US" i="1" dirty="0" err="1"/>
              <a:t>max_depth</a:t>
            </a:r>
            <a:r>
              <a:rPr lang="en-US" i="1" dirty="0"/>
              <a:t> = 3, </a:t>
            </a:r>
            <a:r>
              <a:rPr lang="en-US" i="1" dirty="0" err="1"/>
              <a:t>max_features</a:t>
            </a:r>
            <a:r>
              <a:rPr lang="en-US" i="1" dirty="0"/>
              <a:t> = 1</a:t>
            </a:r>
          </a:p>
          <a:p>
            <a:r>
              <a:rPr lang="en-US" dirty="0"/>
              <a:t>ROC AUC on test data: </a:t>
            </a:r>
            <a:r>
              <a:rPr lang="en-US" b="1" dirty="0"/>
              <a:t>73.524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14497-FC96-AA75-CB54-FF3CB879AF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E58F0CB-9D31-3E63-3DA3-7B94B12F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32" y="3512139"/>
            <a:ext cx="4813300" cy="1739900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50D07C41-48F7-EF23-52F0-F2C3FB5F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58" y="3086432"/>
            <a:ext cx="3134512" cy="2591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ED430-C57E-B429-C073-DBBE1523968E}"/>
              </a:ext>
            </a:extLst>
          </p:cNvPr>
          <p:cNvSpPr txBox="1"/>
          <p:nvPr/>
        </p:nvSpPr>
        <p:spPr>
          <a:xfrm>
            <a:off x="1285102" y="5343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Bogle" panose="020B0503020203060203" pitchFamily="34" charset="77"/>
              </a:rPr>
              <a:t>Results on test data for each class</a:t>
            </a:r>
          </a:p>
        </p:txBody>
      </p:sp>
    </p:spTree>
    <p:extLst>
      <p:ext uri="{BB962C8B-B14F-4D97-AF65-F5344CB8AC3E}">
        <p14:creationId xmlns:p14="http://schemas.microsoft.com/office/powerpoint/2010/main" val="132101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1AB06-5608-E735-2D3A-204A327BE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32" y="630402"/>
            <a:ext cx="10434638" cy="5232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Results – Logistic regression + blender (threshold = 20)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A4A3B-D83D-B44C-EB58-5740B306F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Results on Test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Mean cross entropy = 0.1349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Normalized mean cross entropy = 0.8544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662F6-E470-E0CF-ED3B-9054C05AA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51061CA-A037-4DE2-02DD-51D32BBE8B9D}"/>
              </a:ext>
            </a:extLst>
          </p:cNvPr>
          <p:cNvSpPr txBox="1">
            <a:spLocks/>
          </p:cNvSpPr>
          <p:nvPr/>
        </p:nvSpPr>
        <p:spPr>
          <a:xfrm>
            <a:off x="7164201" y="1529583"/>
            <a:ext cx="4083269" cy="31051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KL-divergence = 0.0207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 Absolute Error = 0.0208</a:t>
            </a:r>
          </a:p>
          <a:p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8A6CA0D-6C9A-14EE-4935-1F269BC1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00766"/>
              </p:ext>
            </p:extLst>
          </p:nvPr>
        </p:nvGraphicFramePr>
        <p:xfrm>
          <a:off x="1966151" y="3179209"/>
          <a:ext cx="8128000" cy="2225040"/>
        </p:xfrm>
        <a:graphic>
          <a:graphicData uri="http://schemas.openxmlformats.org/drawingml/2006/table">
            <a:tbl>
              <a:tblPr firstRow="1" bandRow="1">
                <a:effectLst/>
                <a:tableStyleId>{E929F9F4-4A8F-4326-A1B4-22849713DDAB}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380622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279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Median Absolute Error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96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0.0246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60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6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0.0098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34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0.0338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82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Class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Bogle" panose="020B0503020203060203" pitchFamily="34" charset="77"/>
                        </a:rPr>
                        <a:t>0.0978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8113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389973-51D2-4C45-DF12-A22A94D6DF7B}"/>
              </a:ext>
            </a:extLst>
          </p:cNvPr>
          <p:cNvSpPr txBox="1"/>
          <p:nvPr/>
        </p:nvSpPr>
        <p:spPr>
          <a:xfrm>
            <a:off x="2655633" y="5645256"/>
            <a:ext cx="674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ogle" panose="020B0503020203060203" pitchFamily="34" charset="77"/>
              </a:rPr>
              <a:t>Median AE of all products of a particular class is shown in the table </a:t>
            </a:r>
          </a:p>
        </p:txBody>
      </p:sp>
    </p:spTree>
    <p:extLst>
      <p:ext uri="{BB962C8B-B14F-4D97-AF65-F5344CB8AC3E}">
        <p14:creationId xmlns:p14="http://schemas.microsoft.com/office/powerpoint/2010/main" val="2844607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32211A0-3179-FE4A-9F51-8FE4F0282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0826" y="3668970"/>
            <a:ext cx="5025457" cy="52322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28345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44122-FF35-F88C-DA63-B19E7E1D7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24C90-5039-7950-E107-EBB423AC25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BETA REGRESSION FOR MODELLING RATES AND PROPORTIONS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.ime.usp.br/~s</a:t>
            </a: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Practical Lessons from Predicting Clicks on Ads at Facebook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887216-E7A6-EE40-845A-55DAE80D9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5FF9C-57C1-D01B-2EAF-A198B9C1A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Factors influencing CVR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4C8FB-9DD3-93D0-FFEB-D5AACD7B8A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98B6D-548D-7ADA-E2C9-C9626D8F3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B8D088-C2EB-9B43-FEE3-EF3A32994C76}"/>
                  </a:ext>
                </a:extLst>
              </p:cNvPr>
              <p:cNvSpPr txBox="1"/>
              <p:nvPr/>
            </p:nvSpPr>
            <p:spPr>
              <a:xfrm>
                <a:off x="1725413" y="5697823"/>
                <a:ext cx="8609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ogle" panose="020B0503020203060203" pitchFamily="34" charset="77"/>
                  </a:rPr>
                  <a:t>The target variable CVR, by itself, is an estimate of the true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1">
                            <a:latin typeface="Cambria Math" panose="02040503050406030204" pitchFamily="18" charset="0"/>
                          </a:rPr>
                          <m:t>𝐶𝑉𝑅</m:t>
                        </m:r>
                      </m:sub>
                    </m:sSub>
                  </m:oMath>
                </a14:m>
                <a:r>
                  <a:rPr lang="en-US" sz="2000" dirty="0">
                    <a:latin typeface="Bogle" panose="020B0503020203060203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B8D088-C2EB-9B43-FEE3-EF3A3299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413" y="5697823"/>
                <a:ext cx="8609473" cy="400110"/>
              </a:xfrm>
              <a:prstGeom prst="rect">
                <a:avLst/>
              </a:prstGeom>
              <a:blipFill>
                <a:blip r:embed="rId2"/>
                <a:stretch>
                  <a:fillRect l="-58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FDC68171-34C0-C483-C6BF-53D89F8F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63" y="1300857"/>
            <a:ext cx="9985572" cy="42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8E37BB-C00A-905C-A955-5B0A836A7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03" y="630402"/>
            <a:ext cx="3873500" cy="523220"/>
          </a:xfrm>
        </p:spPr>
        <p:txBody>
          <a:bodyPr/>
          <a:lstStyle/>
          <a:p>
            <a:r>
              <a:rPr lang="en-US" dirty="0"/>
              <a:t>Key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61969-8B67-84BF-46B4-CB0DE2B88E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705" y="2097088"/>
            <a:ext cx="4264931" cy="34546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Products that received greater than or equal to 30 clicks (A):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7.8% of the products belong to this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26.48% of the products in this group have not been converted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Distribution statistics of the feature </a:t>
            </a:r>
            <a:r>
              <a:rPr lang="en-US" i="1" dirty="0"/>
              <a:t>spend </a:t>
            </a:r>
            <a:r>
              <a:rPr lang="en-US" dirty="0"/>
              <a:t>(in USD)</a:t>
            </a:r>
          </a:p>
          <a:p>
            <a:r>
              <a:rPr lang="en-US" i="1" dirty="0"/>
              <a:t>      </a:t>
            </a:r>
            <a:r>
              <a:rPr lang="en-US" b="1" i="1" dirty="0"/>
              <a:t>Mean: 98.64</a:t>
            </a:r>
          </a:p>
          <a:p>
            <a:r>
              <a:rPr lang="en-US" b="1" i="1" dirty="0"/>
              <a:t>      Median: 16.35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FD3D4-FEF4-E038-CAF1-50E8226497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2365" y="2097088"/>
            <a:ext cx="4164349" cy="34546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Products that received less than 30 clicks (B):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than 90% of the products belong to this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91.36% of the products in this group have not been converted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Distribution statistics of the feature </a:t>
            </a:r>
            <a:r>
              <a:rPr lang="en-US" i="1" dirty="0"/>
              <a:t>spend </a:t>
            </a:r>
            <a:r>
              <a:rPr lang="en-US" dirty="0"/>
              <a:t>(in USD)</a:t>
            </a:r>
            <a:endParaRPr lang="en-US" i="1" dirty="0"/>
          </a:p>
          <a:p>
            <a:r>
              <a:rPr lang="en-US" i="1" dirty="0"/>
              <a:t>      </a:t>
            </a:r>
            <a:r>
              <a:rPr lang="en-US" b="1" i="1" dirty="0"/>
              <a:t>Mean: 0.59</a:t>
            </a:r>
          </a:p>
          <a:p>
            <a:r>
              <a:rPr lang="en-US" b="1" i="1" dirty="0"/>
              <a:t>      Median: 0.17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3024FF-F857-E576-D283-D059C16475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B5D64E-F9A5-D75C-0D98-B0D22A04C0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B668B-7DEB-5025-6B20-A082860E33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836" y="630402"/>
            <a:ext cx="3873500" cy="523220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FA3C8E-FE48-C5A5-6DB4-315D572FBA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836" y="1819469"/>
            <a:ext cx="4266348" cy="41801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 to 90% of the data points have their conversion rate and RPC equal to zero (refer appendix)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Less spending on advertisements during SEM campaign led to very few clicks on the impressions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few clicks led to poor conversion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estimated CVR would have large variance when the sample size (number of clicks) is less</a:t>
            </a:r>
          </a:p>
        </p:txBody>
      </p:sp>
    </p:spTree>
    <p:extLst>
      <p:ext uri="{BB962C8B-B14F-4D97-AF65-F5344CB8AC3E}">
        <p14:creationId xmlns:p14="http://schemas.microsoft.com/office/powerpoint/2010/main" val="202372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chemeClr val="accent3"/>
            </a:solidFill>
            <a:latin typeface="Bogle" panose="020B050302020306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Template_GlobalTech_200902" id="{9376C0A9-61EF-6747-9FFD-61DB07004A49}" vid="{6D1CB647-EE90-A64D-8A1C-0654C93784E7}"/>
    </a:ext>
  </a:extLst>
</a:theme>
</file>

<file path=ppt/theme/theme2.xml><?xml version="1.0" encoding="utf-8"?>
<a:theme xmlns:a="http://schemas.openxmlformats.org/drawingml/2006/main" name="Custom Design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emplate_GlobalTech_200902" id="{9376C0A9-61EF-6747-9FFD-61DB07004A49}" vid="{A8B446BC-4511-1844-9E8B-BE1E249EFDBE}"/>
    </a:ext>
  </a:extLst>
</a:theme>
</file>

<file path=ppt/theme/theme3.xml><?xml version="1.0" encoding="utf-8"?>
<a:theme xmlns:a="http://schemas.openxmlformats.org/drawingml/2006/main" name="Instructions">
  <a:themeElements>
    <a:clrScheme name="Walmart Global Tech">
      <a:dk1>
        <a:srgbClr val="041F41"/>
      </a:dk1>
      <a:lt1>
        <a:srgbClr val="FFFFFF"/>
      </a:lt1>
      <a:dk2>
        <a:srgbClr val="06F27B"/>
      </a:dk2>
      <a:lt2>
        <a:srgbClr val="535353"/>
      </a:lt2>
      <a:accent1>
        <a:srgbClr val="B9BBC5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emplate_GlobalTech_200902" id="{9376C0A9-61EF-6747-9FFD-61DB07004A49}" vid="{27122A43-0D67-FC44-8481-4DA3E76592E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265f3fd-b50d-4e06-85a3-238fe0028486">
      <UserInfo>
        <DisplayName/>
        <AccountId xsi:nil="true"/>
        <AccountType/>
      </UserInfo>
    </SharedWithUsers>
    <_Flow_SignoffStatus xmlns="2f034e31-41bb-4939-b5c6-1bd86505a8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E5DD00323AA4BBDDF1A9EA8BEA971" ma:contentTypeVersion="10" ma:contentTypeDescription="Create a new document." ma:contentTypeScope="" ma:versionID="0de1ca20319e26009b63fa3535118c44">
  <xsd:schema xmlns:xsd="http://www.w3.org/2001/XMLSchema" xmlns:xs="http://www.w3.org/2001/XMLSchema" xmlns:p="http://schemas.microsoft.com/office/2006/metadata/properties" xmlns:ns2="2f034e31-41bb-4939-b5c6-1bd86505a833" xmlns:ns3="6265f3fd-b50d-4e06-85a3-238fe0028486" targetNamespace="http://schemas.microsoft.com/office/2006/metadata/properties" ma:root="true" ma:fieldsID="0fb590fc7493c0261f3c95732c9d8501" ns2:_="" ns3:_="">
    <xsd:import namespace="2f034e31-41bb-4939-b5c6-1bd86505a833"/>
    <xsd:import namespace="6265f3fd-b50d-4e06-85a3-238fe00284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34e31-41bb-4939-b5c6-1bd86505a8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Sign-off status" ma:internalName="Sign_x002d_off_x0020_status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65f3fd-b50d-4e06-85a3-238fe0028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E6D39-51FF-48CD-AAC9-F745440AA892}">
  <ds:schemaRefs>
    <ds:schemaRef ds:uri="2f034e31-41bb-4939-b5c6-1bd86505a833"/>
    <ds:schemaRef ds:uri="400f543c-1d10-4dee-9fa7-701c48a4762f"/>
    <ds:schemaRef ds:uri="6265f3fd-b50d-4e06-85a3-238fe002848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B9A717-DC97-48C5-A381-B7E3E2D1BC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034e31-41bb-4939-b5c6-1bd86505a833"/>
    <ds:schemaRef ds:uri="6265f3fd-b50d-4e06-85a3-238fe00284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76978F-3A94-45A8-86C4-0FBD423B88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4741</TotalTime>
  <Words>2964</Words>
  <Application>Microsoft Macintosh PowerPoint</Application>
  <PresentationFormat>Widescreen</PresentationFormat>
  <Paragraphs>484</Paragraphs>
  <Slides>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Bogle</vt:lpstr>
      <vt:lpstr>Bogle Regular</vt:lpstr>
      <vt:lpstr>Calibri</vt:lpstr>
      <vt:lpstr>Cambria Math</vt:lpstr>
      <vt:lpstr>Helvetica Neue Medium</vt:lpstr>
      <vt:lpstr>Wingdings</vt:lpstr>
      <vt:lpstr>Office Theme</vt:lpstr>
      <vt:lpstr>Custom Design</vt:lpstr>
      <vt:lpstr>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Jocelyn Schneider</dc:creator>
  <cp:lastModifiedBy>Vishal rishi Mk</cp:lastModifiedBy>
  <cp:revision>28</cp:revision>
  <dcterms:created xsi:type="dcterms:W3CDTF">2020-06-29T17:10:02Z</dcterms:created>
  <dcterms:modified xsi:type="dcterms:W3CDTF">2022-07-29T11:58:52Z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0x010100A00E5DD00323AA4BBDDF1A9EA8BEA971</vt:lpwstr>
  </property>
  <property fmtid="{D5CDD505-2E9C-101B-9397-08002B2CF9AE}" pid="3" name="Order">
    <vt:r8>241163400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